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8" r:id="rId1"/>
  </p:sldMasterIdLst>
  <p:notesMasterIdLst>
    <p:notesMasterId r:id="rId32"/>
  </p:notesMasterIdLst>
  <p:sldIdLst>
    <p:sldId id="256" r:id="rId2"/>
    <p:sldId id="284" r:id="rId3"/>
    <p:sldId id="257" r:id="rId4"/>
    <p:sldId id="258" r:id="rId5"/>
    <p:sldId id="259" r:id="rId6"/>
    <p:sldId id="289" r:id="rId7"/>
    <p:sldId id="288" r:id="rId8"/>
    <p:sldId id="262" r:id="rId9"/>
    <p:sldId id="290" r:id="rId10"/>
    <p:sldId id="330" r:id="rId11"/>
    <p:sldId id="272" r:id="rId12"/>
    <p:sldId id="326" r:id="rId13"/>
    <p:sldId id="312" r:id="rId14"/>
    <p:sldId id="302" r:id="rId15"/>
    <p:sldId id="331" r:id="rId16"/>
    <p:sldId id="332" r:id="rId17"/>
    <p:sldId id="333" r:id="rId18"/>
    <p:sldId id="334" r:id="rId19"/>
    <p:sldId id="335" r:id="rId20"/>
    <p:sldId id="327" r:id="rId21"/>
    <p:sldId id="291" r:id="rId22"/>
    <p:sldId id="337" r:id="rId23"/>
    <p:sldId id="336" r:id="rId24"/>
    <p:sldId id="305" r:id="rId25"/>
    <p:sldId id="314" r:id="rId26"/>
    <p:sldId id="315" r:id="rId27"/>
    <p:sldId id="320" r:id="rId28"/>
    <p:sldId id="318" r:id="rId29"/>
    <p:sldId id="322" r:id="rId30"/>
    <p:sldId id="323" r:id="rId31"/>
  </p:sldIdLst>
  <p:sldSz cx="9144000" cy="5143500" type="screen16x9"/>
  <p:notesSz cx="6858000" cy="9144000"/>
  <p:embeddedFontLst>
    <p:embeddedFont>
      <p:font typeface="Montserrat" pitchFamily="50" charset="0"/>
      <p:regular r:id="rId33"/>
      <p:bold r:id="rId34"/>
      <p:italic r:id="rId35"/>
      <p:boldItalic r:id="rId36"/>
    </p:embeddedFont>
    <p:embeddedFont>
      <p:font typeface="PT Serif" charset="0"/>
      <p:regular r:id="rId37"/>
      <p:bold r:id="rId38"/>
      <p:italic r:id="rId39"/>
      <p:boldItalic r:id="rId40"/>
    </p:embeddedFont>
    <p:embeddedFont>
      <p:font typeface="Comic Sans MS" pitchFamily="66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EB30E903-FE9A-42B0-A221-9F26D1543673}">
          <p14:sldIdLst>
            <p14:sldId id="256"/>
            <p14:sldId id="284"/>
            <p14:sldId id="257"/>
            <p14:sldId id="258"/>
            <p14:sldId id="259"/>
            <p14:sldId id="289"/>
            <p14:sldId id="288"/>
            <p14:sldId id="262"/>
            <p14:sldId id="290"/>
            <p14:sldId id="330"/>
            <p14:sldId id="272"/>
            <p14:sldId id="326"/>
            <p14:sldId id="312"/>
            <p14:sldId id="302"/>
            <p14:sldId id="331"/>
            <p14:sldId id="332"/>
            <p14:sldId id="333"/>
            <p14:sldId id="334"/>
            <p14:sldId id="335"/>
            <p14:sldId id="327"/>
            <p14:sldId id="291"/>
            <p14:sldId id="337"/>
            <p14:sldId id="336"/>
            <p14:sldId id="305"/>
            <p14:sldId id="314"/>
            <p14:sldId id="315"/>
            <p14:sldId id="320"/>
            <p14:sldId id="318"/>
            <p14:sldId id="322"/>
            <p14:sldId id="32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FIPLAN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C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FA0477D-B1F2-4C7A-A662-3058CCCF3319}">
  <a:tblStyle styleId="{9FA0477D-B1F2-4C7A-A662-3058CCCF33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5155" autoAdjust="0"/>
  </p:normalViewPr>
  <p:slideViewPr>
    <p:cSldViewPr>
      <p:cViewPr>
        <p:scale>
          <a:sx n="98" d="100"/>
          <a:sy n="98" d="100"/>
        </p:scale>
        <p:origin x="-2004" y="-9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CD338-4772-4757-A438-9A636C97B93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DD60E83-227B-498B-835B-6392C17F404D}">
      <dgm:prSet phldrT="[Texto]"/>
      <dgm:spPr/>
      <dgm:t>
        <a:bodyPr/>
        <a:lstStyle/>
        <a:p>
          <a:r>
            <a:rPr lang="es-MX" dirty="0" smtClean="0">
              <a:solidFill>
                <a:schemeClr val="bg1"/>
              </a:solidFill>
              <a:latin typeface="Montserrat" panose="020B0604020202020204" charset="0"/>
            </a:rPr>
            <a:t>Promover la participación ciudadana.</a:t>
          </a:r>
          <a:endParaRPr lang="es-MX" dirty="0">
            <a:solidFill>
              <a:schemeClr val="bg1"/>
            </a:solidFill>
            <a:latin typeface="Montserrat" panose="020B0604020202020204" charset="0"/>
          </a:endParaRPr>
        </a:p>
      </dgm:t>
    </dgm:pt>
    <dgm:pt modelId="{5253B816-589C-4E3C-BA8A-7463A5342BC9}" type="parTrans" cxnId="{6300FBF1-1475-45A5-896A-6A1C2C7DCB13}">
      <dgm:prSet/>
      <dgm:spPr/>
      <dgm:t>
        <a:bodyPr/>
        <a:lstStyle/>
        <a:p>
          <a:endParaRPr lang="es-MX"/>
        </a:p>
      </dgm:t>
    </dgm:pt>
    <dgm:pt modelId="{07CD00DC-636E-49AC-9D56-845FAD25FBC5}" type="sibTrans" cxnId="{6300FBF1-1475-45A5-896A-6A1C2C7DCB1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3156A233-ED3B-423F-A027-7627ED4CCDC1}">
      <dgm:prSet phldrT="[Texto]"/>
      <dgm:spPr/>
      <dgm:t>
        <a:bodyPr/>
        <a:lstStyle/>
        <a:p>
          <a:r>
            <a:rPr lang="es-MX" dirty="0" smtClean="0">
              <a:latin typeface="Montserrat" panose="020B0604020202020204" charset="0"/>
            </a:rPr>
            <a:t>Transparentar el origen y el destino de los recursos públicos.</a:t>
          </a:r>
          <a:endParaRPr lang="es-MX" dirty="0">
            <a:latin typeface="Montserrat" panose="020B0604020202020204" charset="0"/>
          </a:endParaRPr>
        </a:p>
      </dgm:t>
    </dgm:pt>
    <dgm:pt modelId="{A515E9F2-7BB7-4E39-A1AA-F6EBFA871601}" type="parTrans" cxnId="{A8F17239-3D45-4753-B86B-076A0DE10609}">
      <dgm:prSet/>
      <dgm:spPr/>
      <dgm:t>
        <a:bodyPr/>
        <a:lstStyle/>
        <a:p>
          <a:endParaRPr lang="es-MX"/>
        </a:p>
      </dgm:t>
    </dgm:pt>
    <dgm:pt modelId="{033A87D4-F538-4EC9-8EAD-70DC57A70319}" type="sibTrans" cxnId="{A8F17239-3D45-4753-B86B-076A0DE1060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94508CA8-1F8E-43FB-A943-9EF8A4FD4118}" type="pres">
      <dgm:prSet presAssocID="{F0ACD338-4772-4757-A438-9A636C97B9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7760E1E4-6489-497D-97F0-E1753349F74E}" type="pres">
      <dgm:prSet presAssocID="{F0ACD338-4772-4757-A438-9A636C97B93C}" presName="dot1" presStyleLbl="alignNode1" presStyleIdx="0" presStyleCnt="10"/>
      <dgm:spPr/>
    </dgm:pt>
    <dgm:pt modelId="{D764F53B-C19B-4E45-AD70-F8F5DA4BFEDA}" type="pres">
      <dgm:prSet presAssocID="{F0ACD338-4772-4757-A438-9A636C97B93C}" presName="dot2" presStyleLbl="alignNode1" presStyleIdx="1" presStyleCnt="10"/>
      <dgm:spPr/>
    </dgm:pt>
    <dgm:pt modelId="{699C89B4-36CC-4FD0-86DE-9462689BBC62}" type="pres">
      <dgm:prSet presAssocID="{F0ACD338-4772-4757-A438-9A636C97B93C}" presName="dot3" presStyleLbl="alignNode1" presStyleIdx="2" presStyleCnt="10"/>
      <dgm:spPr/>
    </dgm:pt>
    <dgm:pt modelId="{AFC10558-8DCA-47DE-B10D-25E01FA8152B}" type="pres">
      <dgm:prSet presAssocID="{F0ACD338-4772-4757-A438-9A636C97B93C}" presName="dotArrow1" presStyleLbl="alignNode1" presStyleIdx="3" presStyleCnt="10"/>
      <dgm:spPr/>
    </dgm:pt>
    <dgm:pt modelId="{BEA12322-5476-4C77-9221-0FAF2A76F840}" type="pres">
      <dgm:prSet presAssocID="{F0ACD338-4772-4757-A438-9A636C97B93C}" presName="dotArrow2" presStyleLbl="alignNode1" presStyleIdx="4" presStyleCnt="10"/>
      <dgm:spPr/>
    </dgm:pt>
    <dgm:pt modelId="{2DEC86C0-1F93-4442-AB99-22BFC4AEA21E}" type="pres">
      <dgm:prSet presAssocID="{F0ACD338-4772-4757-A438-9A636C97B93C}" presName="dotArrow3" presStyleLbl="alignNode1" presStyleIdx="5" presStyleCnt="10"/>
      <dgm:spPr/>
    </dgm:pt>
    <dgm:pt modelId="{28EE781A-B446-4DAC-96BC-B63B46333646}" type="pres">
      <dgm:prSet presAssocID="{F0ACD338-4772-4757-A438-9A636C97B93C}" presName="dotArrow4" presStyleLbl="alignNode1" presStyleIdx="6" presStyleCnt="10"/>
      <dgm:spPr/>
    </dgm:pt>
    <dgm:pt modelId="{8595A9C1-B227-4835-A432-EB7367970A7D}" type="pres">
      <dgm:prSet presAssocID="{F0ACD338-4772-4757-A438-9A636C97B93C}" presName="dotArrow5" presStyleLbl="alignNode1" presStyleIdx="7" presStyleCnt="10"/>
      <dgm:spPr/>
    </dgm:pt>
    <dgm:pt modelId="{9A96C433-8A44-45A1-A0DE-39C35D2EB03A}" type="pres">
      <dgm:prSet presAssocID="{F0ACD338-4772-4757-A438-9A636C97B93C}" presName="dotArrow6" presStyleLbl="alignNode1" presStyleIdx="8" presStyleCnt="10"/>
      <dgm:spPr/>
    </dgm:pt>
    <dgm:pt modelId="{13428F22-F909-4105-BA0B-352180913DAE}" type="pres">
      <dgm:prSet presAssocID="{F0ACD338-4772-4757-A438-9A636C97B93C}" presName="dotArrow7" presStyleLbl="alignNode1" presStyleIdx="9" presStyleCnt="10"/>
      <dgm:spPr/>
    </dgm:pt>
    <dgm:pt modelId="{01CC374C-ED4E-4B29-A995-220711C1A51F}" type="pres">
      <dgm:prSet presAssocID="{ADD60E83-227B-498B-835B-6392C17F404D}" presName="parTx1" presStyleLbl="node1" presStyleIdx="0" presStyleCnt="2"/>
      <dgm:spPr/>
      <dgm:t>
        <a:bodyPr/>
        <a:lstStyle/>
        <a:p>
          <a:endParaRPr lang="es-MX"/>
        </a:p>
      </dgm:t>
    </dgm:pt>
    <dgm:pt modelId="{AE0DA855-3E57-4540-8971-5010667B818A}" type="pres">
      <dgm:prSet presAssocID="{07CD00DC-636E-49AC-9D56-845FAD25FBC5}" presName="picture1" presStyleCnt="0"/>
      <dgm:spPr/>
    </dgm:pt>
    <dgm:pt modelId="{C13827A9-5246-4133-AAF1-AE3DBFE60CD6}" type="pres">
      <dgm:prSet presAssocID="{07CD00DC-636E-49AC-9D56-845FAD25FBC5}" presName="imageRepeatNode" presStyleLbl="fgImgPlace1" presStyleIdx="0" presStyleCnt="2"/>
      <dgm:spPr/>
      <dgm:t>
        <a:bodyPr/>
        <a:lstStyle/>
        <a:p>
          <a:endParaRPr lang="es-MX"/>
        </a:p>
      </dgm:t>
    </dgm:pt>
    <dgm:pt modelId="{A5739BB5-F8B7-4E14-BD2D-257887D8BA71}" type="pres">
      <dgm:prSet presAssocID="{3156A233-ED3B-423F-A027-7627ED4CCDC1}" presName="parTx2" presStyleLbl="node1" presStyleIdx="1" presStyleCnt="2"/>
      <dgm:spPr/>
      <dgm:t>
        <a:bodyPr/>
        <a:lstStyle/>
        <a:p>
          <a:endParaRPr lang="es-MX"/>
        </a:p>
      </dgm:t>
    </dgm:pt>
    <dgm:pt modelId="{64C6D72F-2CF0-444A-B72E-84E669863EAC}" type="pres">
      <dgm:prSet presAssocID="{033A87D4-F538-4EC9-8EAD-70DC57A70319}" presName="picture2" presStyleCnt="0"/>
      <dgm:spPr/>
    </dgm:pt>
    <dgm:pt modelId="{24E5E497-0C8B-4482-A750-85513721FF00}" type="pres">
      <dgm:prSet presAssocID="{033A87D4-F538-4EC9-8EAD-70DC57A70319}" presName="imageRepeatNode" presStyleLbl="fgImgPlace1" presStyleIdx="1" presStyleCnt="2" custLinFactNeighborX="-7840"/>
      <dgm:spPr/>
      <dgm:t>
        <a:bodyPr/>
        <a:lstStyle/>
        <a:p>
          <a:endParaRPr lang="es-MX"/>
        </a:p>
      </dgm:t>
    </dgm:pt>
  </dgm:ptLst>
  <dgm:cxnLst>
    <dgm:cxn modelId="{6300FBF1-1475-45A5-896A-6A1C2C7DCB13}" srcId="{F0ACD338-4772-4757-A438-9A636C97B93C}" destId="{ADD60E83-227B-498B-835B-6392C17F404D}" srcOrd="0" destOrd="0" parTransId="{5253B816-589C-4E3C-BA8A-7463A5342BC9}" sibTransId="{07CD00DC-636E-49AC-9D56-845FAD25FBC5}"/>
    <dgm:cxn modelId="{7A3DDC71-A880-45F0-9400-690430E3CCE5}" type="presOf" srcId="{3156A233-ED3B-423F-A027-7627ED4CCDC1}" destId="{A5739BB5-F8B7-4E14-BD2D-257887D8BA71}" srcOrd="0" destOrd="0" presId="urn:microsoft.com/office/officeart/2008/layout/AscendingPictureAccentProcess"/>
    <dgm:cxn modelId="{6DC3FF78-9FBB-4D1C-B6E3-4F5EF73A11BB}" type="presOf" srcId="{033A87D4-F538-4EC9-8EAD-70DC57A70319}" destId="{24E5E497-0C8B-4482-A750-85513721FF00}" srcOrd="0" destOrd="0" presId="urn:microsoft.com/office/officeart/2008/layout/AscendingPictureAccentProcess"/>
    <dgm:cxn modelId="{AB570A55-5D03-48E3-A80B-18630A52C5B6}" type="presOf" srcId="{ADD60E83-227B-498B-835B-6392C17F404D}" destId="{01CC374C-ED4E-4B29-A995-220711C1A51F}" srcOrd="0" destOrd="0" presId="urn:microsoft.com/office/officeart/2008/layout/AscendingPictureAccentProcess"/>
    <dgm:cxn modelId="{1D7EFBE0-AB3C-469F-B35A-30BE314D7C6E}" type="presOf" srcId="{F0ACD338-4772-4757-A438-9A636C97B93C}" destId="{94508CA8-1F8E-43FB-A943-9EF8A4FD4118}" srcOrd="0" destOrd="0" presId="urn:microsoft.com/office/officeart/2008/layout/AscendingPictureAccentProcess"/>
    <dgm:cxn modelId="{A8F17239-3D45-4753-B86B-076A0DE10609}" srcId="{F0ACD338-4772-4757-A438-9A636C97B93C}" destId="{3156A233-ED3B-423F-A027-7627ED4CCDC1}" srcOrd="1" destOrd="0" parTransId="{A515E9F2-7BB7-4E39-A1AA-F6EBFA871601}" sibTransId="{033A87D4-F538-4EC9-8EAD-70DC57A70319}"/>
    <dgm:cxn modelId="{360396F8-75C8-4528-90D6-BC2D405351AF}" type="presOf" srcId="{07CD00DC-636E-49AC-9D56-845FAD25FBC5}" destId="{C13827A9-5246-4133-AAF1-AE3DBFE60CD6}" srcOrd="0" destOrd="0" presId="urn:microsoft.com/office/officeart/2008/layout/AscendingPictureAccentProcess"/>
    <dgm:cxn modelId="{62C259E5-56AA-48A4-8F0F-68960443254A}" type="presParOf" srcId="{94508CA8-1F8E-43FB-A943-9EF8A4FD4118}" destId="{7760E1E4-6489-497D-97F0-E1753349F74E}" srcOrd="0" destOrd="0" presId="urn:microsoft.com/office/officeart/2008/layout/AscendingPictureAccentProcess"/>
    <dgm:cxn modelId="{442CE0E3-3651-44D5-A1E5-539D43280A70}" type="presParOf" srcId="{94508CA8-1F8E-43FB-A943-9EF8A4FD4118}" destId="{D764F53B-C19B-4E45-AD70-F8F5DA4BFEDA}" srcOrd="1" destOrd="0" presId="urn:microsoft.com/office/officeart/2008/layout/AscendingPictureAccentProcess"/>
    <dgm:cxn modelId="{DE6528EE-B064-4B24-BA92-8EA689DEB23B}" type="presParOf" srcId="{94508CA8-1F8E-43FB-A943-9EF8A4FD4118}" destId="{699C89B4-36CC-4FD0-86DE-9462689BBC62}" srcOrd="2" destOrd="0" presId="urn:microsoft.com/office/officeart/2008/layout/AscendingPictureAccentProcess"/>
    <dgm:cxn modelId="{C6BF3531-20AD-41D8-8C52-4A729931610B}" type="presParOf" srcId="{94508CA8-1F8E-43FB-A943-9EF8A4FD4118}" destId="{AFC10558-8DCA-47DE-B10D-25E01FA8152B}" srcOrd="3" destOrd="0" presId="urn:microsoft.com/office/officeart/2008/layout/AscendingPictureAccentProcess"/>
    <dgm:cxn modelId="{62030CCB-2D67-4291-A65F-2E7638C84CCC}" type="presParOf" srcId="{94508CA8-1F8E-43FB-A943-9EF8A4FD4118}" destId="{BEA12322-5476-4C77-9221-0FAF2A76F840}" srcOrd="4" destOrd="0" presId="urn:microsoft.com/office/officeart/2008/layout/AscendingPictureAccentProcess"/>
    <dgm:cxn modelId="{683FD1EC-78E9-457F-B82B-EAF49FDDFABF}" type="presParOf" srcId="{94508CA8-1F8E-43FB-A943-9EF8A4FD4118}" destId="{2DEC86C0-1F93-4442-AB99-22BFC4AEA21E}" srcOrd="5" destOrd="0" presId="urn:microsoft.com/office/officeart/2008/layout/AscendingPictureAccentProcess"/>
    <dgm:cxn modelId="{27E220A1-73B3-4548-BA34-D2BA3868E793}" type="presParOf" srcId="{94508CA8-1F8E-43FB-A943-9EF8A4FD4118}" destId="{28EE781A-B446-4DAC-96BC-B63B46333646}" srcOrd="6" destOrd="0" presId="urn:microsoft.com/office/officeart/2008/layout/AscendingPictureAccentProcess"/>
    <dgm:cxn modelId="{3B1821F5-78DC-47DA-8618-5C2B15E94E64}" type="presParOf" srcId="{94508CA8-1F8E-43FB-A943-9EF8A4FD4118}" destId="{8595A9C1-B227-4835-A432-EB7367970A7D}" srcOrd="7" destOrd="0" presId="urn:microsoft.com/office/officeart/2008/layout/AscendingPictureAccentProcess"/>
    <dgm:cxn modelId="{F7FC0FF3-19F5-4990-8239-5B113D04103E}" type="presParOf" srcId="{94508CA8-1F8E-43FB-A943-9EF8A4FD4118}" destId="{9A96C433-8A44-45A1-A0DE-39C35D2EB03A}" srcOrd="8" destOrd="0" presId="urn:microsoft.com/office/officeart/2008/layout/AscendingPictureAccentProcess"/>
    <dgm:cxn modelId="{CC52B6E1-623F-4DE1-9C5D-4CA0FF4487B9}" type="presParOf" srcId="{94508CA8-1F8E-43FB-A943-9EF8A4FD4118}" destId="{13428F22-F909-4105-BA0B-352180913DAE}" srcOrd="9" destOrd="0" presId="urn:microsoft.com/office/officeart/2008/layout/AscendingPictureAccentProcess"/>
    <dgm:cxn modelId="{373FED47-6326-40A8-BC4D-1071F71F7B18}" type="presParOf" srcId="{94508CA8-1F8E-43FB-A943-9EF8A4FD4118}" destId="{01CC374C-ED4E-4B29-A995-220711C1A51F}" srcOrd="10" destOrd="0" presId="urn:microsoft.com/office/officeart/2008/layout/AscendingPictureAccentProcess"/>
    <dgm:cxn modelId="{0D2E76CA-9E9F-43EF-84D2-BE112B1AFF14}" type="presParOf" srcId="{94508CA8-1F8E-43FB-A943-9EF8A4FD4118}" destId="{AE0DA855-3E57-4540-8971-5010667B818A}" srcOrd="11" destOrd="0" presId="urn:microsoft.com/office/officeart/2008/layout/AscendingPictureAccentProcess"/>
    <dgm:cxn modelId="{750642E4-19CE-45D8-9AED-C0F8EBCF701D}" type="presParOf" srcId="{AE0DA855-3E57-4540-8971-5010667B818A}" destId="{C13827A9-5246-4133-AAF1-AE3DBFE60CD6}" srcOrd="0" destOrd="0" presId="urn:microsoft.com/office/officeart/2008/layout/AscendingPictureAccentProcess"/>
    <dgm:cxn modelId="{DB49ECB4-F735-49CD-86A3-F41C4EFA3FF0}" type="presParOf" srcId="{94508CA8-1F8E-43FB-A943-9EF8A4FD4118}" destId="{A5739BB5-F8B7-4E14-BD2D-257887D8BA71}" srcOrd="12" destOrd="0" presId="urn:microsoft.com/office/officeart/2008/layout/AscendingPictureAccentProcess"/>
    <dgm:cxn modelId="{23BF3825-6569-4C37-AED0-FD06D8738AAB}" type="presParOf" srcId="{94508CA8-1F8E-43FB-A943-9EF8A4FD4118}" destId="{64C6D72F-2CF0-444A-B72E-84E669863EAC}" srcOrd="13" destOrd="0" presId="urn:microsoft.com/office/officeart/2008/layout/AscendingPictureAccentProcess"/>
    <dgm:cxn modelId="{3C63658C-2F23-4A1F-9F2A-CB0D1CE009EC}" type="presParOf" srcId="{64C6D72F-2CF0-444A-B72E-84E669863EAC}" destId="{24E5E497-0C8B-4482-A750-85513721FF0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20C95-6B64-4929-9C26-7682F1ADEE8B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02CEC977-1399-49A7-A93A-2D88D68734E8}">
      <dgm:prSet phldrT="[Texto]" custT="1"/>
      <dgm:spPr/>
      <dgm:t>
        <a:bodyPr/>
        <a:lstStyle/>
        <a:p>
          <a:r>
            <a:rPr lang="es-MX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Recursos locales</a:t>
          </a:r>
        </a:p>
        <a:p>
          <a:r>
            <a:rPr lang="es-MX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$9,857 millones.</a:t>
          </a:r>
          <a:endParaRPr lang="es-MX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76BA654E-E29D-4CAB-9946-A83E14522299}" type="parTrans" cxnId="{B2921B1D-FF25-4382-997B-10407C4B1FE9}">
      <dgm:prSet/>
      <dgm:spPr/>
      <dgm:t>
        <a:bodyPr/>
        <a:lstStyle/>
        <a:p>
          <a:endParaRPr lang="es-MX"/>
        </a:p>
      </dgm:t>
    </dgm:pt>
    <dgm:pt modelId="{611BD8B0-9B1F-4C2D-9F44-545ADE51E67F}" type="sibTrans" cxnId="{B2921B1D-FF25-4382-997B-10407C4B1FE9}">
      <dgm:prSet/>
      <dgm:spPr/>
      <dgm:t>
        <a:bodyPr/>
        <a:lstStyle/>
        <a:p>
          <a:endParaRPr lang="es-MX"/>
        </a:p>
      </dgm:t>
    </dgm:pt>
    <dgm:pt modelId="{B91D0B56-C6D1-4E72-B0CF-3ACE5D7F57D5}">
      <dgm:prSet phldrT="[Texto]" custT="1"/>
      <dgm:spPr/>
      <dgm:t>
        <a:bodyPr/>
        <a:lstStyle/>
        <a:p>
          <a:r>
            <a:rPr lang="es-MX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Recursos federales</a:t>
          </a:r>
        </a:p>
        <a:p>
          <a:r>
            <a:rPr lang="es-MX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$24,722 millones.</a:t>
          </a:r>
          <a:endParaRPr lang="es-MX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B2E467AE-5175-4AC8-9FCF-86C5A92E4411}" type="parTrans" cxnId="{6C745693-86A9-43A5-9182-ED2D6E7289CC}">
      <dgm:prSet/>
      <dgm:spPr/>
      <dgm:t>
        <a:bodyPr/>
        <a:lstStyle/>
        <a:p>
          <a:endParaRPr lang="es-MX"/>
        </a:p>
      </dgm:t>
    </dgm:pt>
    <dgm:pt modelId="{A9898C35-BDFB-43B4-A9A7-6A3A7D57AED2}" type="sibTrans" cxnId="{6C745693-86A9-43A5-9182-ED2D6E7289CC}">
      <dgm:prSet/>
      <dgm:spPr/>
      <dgm:t>
        <a:bodyPr/>
        <a:lstStyle/>
        <a:p>
          <a:endParaRPr lang="es-MX"/>
        </a:p>
      </dgm:t>
    </dgm:pt>
    <dgm:pt modelId="{FEC2CD70-D531-4F4D-B9C5-8F170D51E5A8}" type="pres">
      <dgm:prSet presAssocID="{E2420C95-6B64-4929-9C26-7682F1ADEE8B}" presName="Name0" presStyleCnt="0">
        <dgm:presLayoutVars>
          <dgm:dir/>
        </dgm:presLayoutVars>
      </dgm:prSet>
      <dgm:spPr/>
      <dgm:t>
        <a:bodyPr/>
        <a:lstStyle/>
        <a:p>
          <a:endParaRPr lang="es-MX"/>
        </a:p>
      </dgm:t>
    </dgm:pt>
    <dgm:pt modelId="{854B0D70-5924-48A9-A1B4-DF4221C1FBF1}" type="pres">
      <dgm:prSet presAssocID="{B91D0B56-C6D1-4E72-B0CF-3ACE5D7F57D5}" presName="noChildren" presStyleCnt="0"/>
      <dgm:spPr/>
    </dgm:pt>
    <dgm:pt modelId="{C763DA5F-0B16-453C-9B03-6F691B3152D0}" type="pres">
      <dgm:prSet presAssocID="{B91D0B56-C6D1-4E72-B0CF-3ACE5D7F57D5}" presName="gap" presStyleCnt="0"/>
      <dgm:spPr/>
    </dgm:pt>
    <dgm:pt modelId="{D9749A23-8466-4AF1-B0BB-6BAEF8F56F58}" type="pres">
      <dgm:prSet presAssocID="{B91D0B56-C6D1-4E72-B0CF-3ACE5D7F57D5}" presName="medCircle2" presStyleLbl="vennNode1" presStyleIdx="0" presStyleCnt="2" custScaleX="227054" custScaleY="205829"/>
      <dgm:spPr/>
    </dgm:pt>
    <dgm:pt modelId="{C5849737-34E6-4A9B-8DDE-EF9123ACB76C}" type="pres">
      <dgm:prSet presAssocID="{B91D0B56-C6D1-4E72-B0CF-3ACE5D7F57D5}" presName="txLvlOnly1" presStyleLbl="revTx" presStyleIdx="0" presStyleCnt="2" custLinFactNeighborX="-5611"/>
      <dgm:spPr/>
      <dgm:t>
        <a:bodyPr/>
        <a:lstStyle/>
        <a:p>
          <a:endParaRPr lang="es-MX"/>
        </a:p>
      </dgm:t>
    </dgm:pt>
    <dgm:pt modelId="{0A556439-8E74-46F5-9564-D3C1B7FBED9D}" type="pres">
      <dgm:prSet presAssocID="{02CEC977-1399-49A7-A93A-2D88D68734E8}" presName="noChildren" presStyleCnt="0"/>
      <dgm:spPr/>
    </dgm:pt>
    <dgm:pt modelId="{2D42E8E7-90E6-47CA-97B4-3B8F12F8E306}" type="pres">
      <dgm:prSet presAssocID="{02CEC977-1399-49A7-A93A-2D88D68734E8}" presName="gap" presStyleCnt="0"/>
      <dgm:spPr/>
    </dgm:pt>
    <dgm:pt modelId="{14D0A7E5-342E-462B-89FB-D899745C4882}" type="pres">
      <dgm:prSet presAssocID="{02CEC977-1399-49A7-A93A-2D88D68734E8}" presName="medCircle2" presStyleLbl="vennNode1" presStyleIdx="1" presStyleCnt="2" custScaleX="229676" custScaleY="207322"/>
      <dgm:spPr/>
    </dgm:pt>
    <dgm:pt modelId="{30AC055F-F2E1-42D3-88E5-474F46A0B3EF}" type="pres">
      <dgm:prSet presAssocID="{02CEC977-1399-49A7-A93A-2D88D68734E8}" presName="txLvlOnly1" presStyleLbl="revTx" presStyleIdx="1" presStyleCnt="2" custLinFactNeighborX="-2863"/>
      <dgm:spPr/>
      <dgm:t>
        <a:bodyPr/>
        <a:lstStyle/>
        <a:p>
          <a:endParaRPr lang="es-MX"/>
        </a:p>
      </dgm:t>
    </dgm:pt>
  </dgm:ptLst>
  <dgm:cxnLst>
    <dgm:cxn modelId="{CDF717FB-4306-40D3-BDA1-C002707A8826}" type="presOf" srcId="{E2420C95-6B64-4929-9C26-7682F1ADEE8B}" destId="{FEC2CD70-D531-4F4D-B9C5-8F170D51E5A8}" srcOrd="0" destOrd="0" presId="urn:microsoft.com/office/officeart/2008/layout/VerticalCircleList"/>
    <dgm:cxn modelId="{B1F36F75-17B3-4BC8-A9AC-34A7EFDB30F6}" type="presOf" srcId="{B91D0B56-C6D1-4E72-B0CF-3ACE5D7F57D5}" destId="{C5849737-34E6-4A9B-8DDE-EF9123ACB76C}" srcOrd="0" destOrd="0" presId="urn:microsoft.com/office/officeart/2008/layout/VerticalCircleList"/>
    <dgm:cxn modelId="{30E97809-3D28-4518-BD1F-90ACC9B26316}" type="presOf" srcId="{02CEC977-1399-49A7-A93A-2D88D68734E8}" destId="{30AC055F-F2E1-42D3-88E5-474F46A0B3EF}" srcOrd="0" destOrd="0" presId="urn:microsoft.com/office/officeart/2008/layout/VerticalCircleList"/>
    <dgm:cxn modelId="{6C745693-86A9-43A5-9182-ED2D6E7289CC}" srcId="{E2420C95-6B64-4929-9C26-7682F1ADEE8B}" destId="{B91D0B56-C6D1-4E72-B0CF-3ACE5D7F57D5}" srcOrd="0" destOrd="0" parTransId="{B2E467AE-5175-4AC8-9FCF-86C5A92E4411}" sibTransId="{A9898C35-BDFB-43B4-A9A7-6A3A7D57AED2}"/>
    <dgm:cxn modelId="{B2921B1D-FF25-4382-997B-10407C4B1FE9}" srcId="{E2420C95-6B64-4929-9C26-7682F1ADEE8B}" destId="{02CEC977-1399-49A7-A93A-2D88D68734E8}" srcOrd="1" destOrd="0" parTransId="{76BA654E-E29D-4CAB-9946-A83E14522299}" sibTransId="{611BD8B0-9B1F-4C2D-9F44-545ADE51E67F}"/>
    <dgm:cxn modelId="{80D61D71-B5D5-433B-9B7F-50D0CD879FBE}" type="presParOf" srcId="{FEC2CD70-D531-4F4D-B9C5-8F170D51E5A8}" destId="{854B0D70-5924-48A9-A1B4-DF4221C1FBF1}" srcOrd="0" destOrd="0" presId="urn:microsoft.com/office/officeart/2008/layout/VerticalCircleList"/>
    <dgm:cxn modelId="{5DEA9B38-56DB-49BC-9E5A-01EAACD716AD}" type="presParOf" srcId="{854B0D70-5924-48A9-A1B4-DF4221C1FBF1}" destId="{C763DA5F-0B16-453C-9B03-6F691B3152D0}" srcOrd="0" destOrd="0" presId="urn:microsoft.com/office/officeart/2008/layout/VerticalCircleList"/>
    <dgm:cxn modelId="{ACFB43C2-1A97-4BD1-98B2-963FD88BD787}" type="presParOf" srcId="{854B0D70-5924-48A9-A1B4-DF4221C1FBF1}" destId="{D9749A23-8466-4AF1-B0BB-6BAEF8F56F58}" srcOrd="1" destOrd="0" presId="urn:microsoft.com/office/officeart/2008/layout/VerticalCircleList"/>
    <dgm:cxn modelId="{9D30E1A9-5D33-49B6-AF0E-885DAA839106}" type="presParOf" srcId="{854B0D70-5924-48A9-A1B4-DF4221C1FBF1}" destId="{C5849737-34E6-4A9B-8DDE-EF9123ACB76C}" srcOrd="2" destOrd="0" presId="urn:microsoft.com/office/officeart/2008/layout/VerticalCircleList"/>
    <dgm:cxn modelId="{6123E5C4-9A8D-4D4F-B1B6-1780E5AB9F67}" type="presParOf" srcId="{FEC2CD70-D531-4F4D-B9C5-8F170D51E5A8}" destId="{0A556439-8E74-46F5-9564-D3C1B7FBED9D}" srcOrd="1" destOrd="0" presId="urn:microsoft.com/office/officeart/2008/layout/VerticalCircleList"/>
    <dgm:cxn modelId="{A7E765D0-CD4B-4BDF-8FA0-D9DB1818256F}" type="presParOf" srcId="{0A556439-8E74-46F5-9564-D3C1B7FBED9D}" destId="{2D42E8E7-90E6-47CA-97B4-3B8F12F8E306}" srcOrd="0" destOrd="0" presId="urn:microsoft.com/office/officeart/2008/layout/VerticalCircleList"/>
    <dgm:cxn modelId="{682DA126-67BC-4A8A-8776-E62C23FE6070}" type="presParOf" srcId="{0A556439-8E74-46F5-9564-D3C1B7FBED9D}" destId="{14D0A7E5-342E-462B-89FB-D899745C4882}" srcOrd="1" destOrd="0" presId="urn:microsoft.com/office/officeart/2008/layout/VerticalCircleList"/>
    <dgm:cxn modelId="{67CEDCA6-1C4E-41EA-9EB6-EF6A1C5D3365}" type="presParOf" srcId="{0A556439-8E74-46F5-9564-D3C1B7FBED9D}" destId="{30AC055F-F2E1-42D3-88E5-474F46A0B3E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1E232-0EB5-454F-AD00-486AD07BFBF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1B2DBB8-64CE-4D4D-87A3-C3D39D4F3590}">
      <dgm:prSet phldrT="[Texto]" custT="1"/>
      <dgm:spPr/>
      <dgm:t>
        <a:bodyPr/>
        <a:lstStyle/>
        <a:p>
          <a:r>
            <a:rPr lang="es-MX" sz="900" b="1" dirty="0" smtClean="0">
              <a:latin typeface="Montserrat" panose="020B0604020202020204" charset="0"/>
            </a:rPr>
            <a:t>1-Planea</a:t>
          </a:r>
          <a:endParaRPr lang="es-MX" sz="900" b="1" dirty="0">
            <a:latin typeface="Montserrat" panose="020B0604020202020204" charset="0"/>
          </a:endParaRPr>
        </a:p>
      </dgm:t>
    </dgm:pt>
    <dgm:pt modelId="{87E4625C-6C2C-4946-802A-B4412F76AADA}" type="parTrans" cxnId="{DDCB42F4-A2C4-4FC5-9FF8-BB7C819A1F10}">
      <dgm:prSet/>
      <dgm:spPr/>
      <dgm:t>
        <a:bodyPr/>
        <a:lstStyle/>
        <a:p>
          <a:endParaRPr lang="es-MX" sz="900" b="1"/>
        </a:p>
      </dgm:t>
    </dgm:pt>
    <dgm:pt modelId="{559D5A59-7FBC-4A3B-8173-2D7285262768}" type="sibTrans" cxnId="{DDCB42F4-A2C4-4FC5-9FF8-BB7C819A1F10}">
      <dgm:prSet/>
      <dgm:spPr/>
      <dgm:t>
        <a:bodyPr/>
        <a:lstStyle/>
        <a:p>
          <a:endParaRPr lang="es-MX" sz="900" b="1"/>
        </a:p>
      </dgm:t>
    </dgm:pt>
    <dgm:pt modelId="{6D68F327-691D-4CA1-A25B-A052CD001E72}">
      <dgm:prSet phldrT="[Texto]" custT="1"/>
      <dgm:spPr/>
      <dgm:t>
        <a:bodyPr/>
        <a:lstStyle/>
        <a:p>
          <a:r>
            <a:rPr lang="es-MX" sz="900" b="1" dirty="0" smtClean="0">
              <a:latin typeface="Montserrat" panose="020B0604020202020204" charset="0"/>
            </a:rPr>
            <a:t>2-Programa</a:t>
          </a:r>
          <a:endParaRPr lang="es-MX" sz="900" b="1" dirty="0">
            <a:latin typeface="Montserrat" panose="020B0604020202020204" charset="0"/>
          </a:endParaRPr>
        </a:p>
      </dgm:t>
    </dgm:pt>
    <dgm:pt modelId="{7D907596-AB7E-4D3F-A6F9-D75C1D6BB417}" type="parTrans" cxnId="{53688342-C449-43C7-962C-1A3A69857551}">
      <dgm:prSet/>
      <dgm:spPr/>
      <dgm:t>
        <a:bodyPr/>
        <a:lstStyle/>
        <a:p>
          <a:endParaRPr lang="es-MX" sz="900" b="1"/>
        </a:p>
      </dgm:t>
    </dgm:pt>
    <dgm:pt modelId="{549F61BF-0C3C-477F-BCBB-CC590CFE1786}" type="sibTrans" cxnId="{53688342-C449-43C7-962C-1A3A69857551}">
      <dgm:prSet/>
      <dgm:spPr/>
      <dgm:t>
        <a:bodyPr/>
        <a:lstStyle/>
        <a:p>
          <a:endParaRPr lang="es-MX" sz="900" b="1"/>
        </a:p>
      </dgm:t>
    </dgm:pt>
    <dgm:pt modelId="{A251A82F-7E2C-422E-BA5C-0B8B9EFB23F4}">
      <dgm:prSet phldrT="[Texto]" custT="1"/>
      <dgm:spPr/>
      <dgm:t>
        <a:bodyPr/>
        <a:lstStyle/>
        <a:p>
          <a:r>
            <a:rPr lang="es-MX" sz="900" b="1" dirty="0" smtClean="0">
              <a:latin typeface="Montserrat" panose="020B0604020202020204" charset="0"/>
            </a:rPr>
            <a:t>3-Presupuesta</a:t>
          </a:r>
          <a:endParaRPr lang="es-MX" sz="900" b="1" dirty="0">
            <a:latin typeface="Montserrat" panose="020B0604020202020204" charset="0"/>
          </a:endParaRPr>
        </a:p>
      </dgm:t>
    </dgm:pt>
    <dgm:pt modelId="{0376D688-BD48-4342-99D8-9A6CDB66B810}" type="parTrans" cxnId="{CA4CEC0D-5CE8-4AF0-80D5-55C0A4A5AE6A}">
      <dgm:prSet/>
      <dgm:spPr/>
      <dgm:t>
        <a:bodyPr/>
        <a:lstStyle/>
        <a:p>
          <a:endParaRPr lang="es-MX" sz="900" b="1"/>
        </a:p>
      </dgm:t>
    </dgm:pt>
    <dgm:pt modelId="{3CA91540-BC7F-48F9-BF61-2E0A97042AE8}" type="sibTrans" cxnId="{CA4CEC0D-5CE8-4AF0-80D5-55C0A4A5AE6A}">
      <dgm:prSet/>
      <dgm:spPr/>
      <dgm:t>
        <a:bodyPr/>
        <a:lstStyle/>
        <a:p>
          <a:endParaRPr lang="es-MX" sz="900" b="1"/>
        </a:p>
      </dgm:t>
    </dgm:pt>
    <dgm:pt modelId="{BBC99413-534C-442F-9312-6228A4F8F98D}">
      <dgm:prSet phldrT="[Texto]" custT="1"/>
      <dgm:spPr/>
      <dgm:t>
        <a:bodyPr/>
        <a:lstStyle/>
        <a:p>
          <a:r>
            <a:rPr lang="es-MX" sz="900" b="1" dirty="0" smtClean="0">
              <a:latin typeface="Montserrat" panose="020B0604020202020204" charset="0"/>
            </a:rPr>
            <a:t>4- Lo ejerce </a:t>
          </a:r>
          <a:r>
            <a:rPr lang="es-MX" sz="900" b="1" dirty="0">
              <a:latin typeface="Montserrat" panose="020B0604020202020204" charset="0"/>
            </a:rPr>
            <a:t>y </a:t>
          </a:r>
          <a:r>
            <a:rPr lang="es-MX" sz="900" b="1" dirty="0" smtClean="0">
              <a:latin typeface="Montserrat" panose="020B0604020202020204" charset="0"/>
            </a:rPr>
            <a:t>controla.</a:t>
          </a:r>
          <a:endParaRPr lang="es-MX" sz="900" b="1" dirty="0">
            <a:latin typeface="Montserrat" panose="020B0604020202020204" charset="0"/>
          </a:endParaRPr>
        </a:p>
      </dgm:t>
    </dgm:pt>
    <dgm:pt modelId="{5C765528-5145-4817-A04F-F0AD94712D0E}" type="parTrans" cxnId="{D43D0185-042B-433A-BE80-3DAE8CA451D2}">
      <dgm:prSet/>
      <dgm:spPr/>
      <dgm:t>
        <a:bodyPr/>
        <a:lstStyle/>
        <a:p>
          <a:endParaRPr lang="es-MX" sz="900" b="1"/>
        </a:p>
      </dgm:t>
    </dgm:pt>
    <dgm:pt modelId="{DCCC7D06-DEA7-4B74-AF08-768BA60BB0EA}" type="sibTrans" cxnId="{D43D0185-042B-433A-BE80-3DAE8CA451D2}">
      <dgm:prSet/>
      <dgm:spPr/>
      <dgm:t>
        <a:bodyPr/>
        <a:lstStyle/>
        <a:p>
          <a:endParaRPr lang="es-MX" sz="900" b="1"/>
        </a:p>
      </dgm:t>
    </dgm:pt>
    <dgm:pt modelId="{766DA3F7-32FC-47E9-B6E5-4A69CD435F2A}">
      <dgm:prSet phldrT="[Texto]" custT="1"/>
      <dgm:spPr/>
      <dgm:t>
        <a:bodyPr/>
        <a:lstStyle/>
        <a:p>
          <a:r>
            <a:rPr lang="es-MX" sz="900" b="1" dirty="0" smtClean="0">
              <a:latin typeface="Montserrat" panose="020B0604020202020204" charset="0"/>
            </a:rPr>
            <a:t>5- Le da</a:t>
          </a:r>
        </a:p>
        <a:p>
          <a:r>
            <a:rPr lang="es-MX" sz="900" b="1" dirty="0" smtClean="0">
              <a:latin typeface="Montserrat" panose="020B0604020202020204" charset="0"/>
            </a:rPr>
            <a:t>Seguimiento</a:t>
          </a:r>
          <a:endParaRPr lang="es-MX" sz="900" b="1" dirty="0">
            <a:latin typeface="Montserrat" panose="020B0604020202020204" charset="0"/>
          </a:endParaRPr>
        </a:p>
      </dgm:t>
    </dgm:pt>
    <dgm:pt modelId="{A254959B-594E-4FA9-B831-47A29BCF71B8}" type="parTrans" cxnId="{4DE23295-E032-4AD5-9DE5-60003C9577A5}">
      <dgm:prSet/>
      <dgm:spPr/>
      <dgm:t>
        <a:bodyPr/>
        <a:lstStyle/>
        <a:p>
          <a:endParaRPr lang="es-MX" sz="900" b="1"/>
        </a:p>
      </dgm:t>
    </dgm:pt>
    <dgm:pt modelId="{E933D315-ADEE-4A4C-A78F-66947BECA88A}" type="sibTrans" cxnId="{4DE23295-E032-4AD5-9DE5-60003C9577A5}">
      <dgm:prSet/>
      <dgm:spPr/>
      <dgm:t>
        <a:bodyPr/>
        <a:lstStyle/>
        <a:p>
          <a:endParaRPr lang="es-MX" sz="900" b="1"/>
        </a:p>
      </dgm:t>
    </dgm:pt>
    <dgm:pt modelId="{EC69DBFB-158F-4CD7-B192-D4B9492A64D7}">
      <dgm:prSet phldrT="[Texto]" custT="1"/>
      <dgm:spPr/>
      <dgm:t>
        <a:bodyPr/>
        <a:lstStyle/>
        <a:p>
          <a:r>
            <a:rPr lang="es-MX" sz="900" b="1" dirty="0" smtClean="0">
              <a:latin typeface="Montserrat" panose="020B0604020202020204" charset="0"/>
            </a:rPr>
            <a:t>7-Rinde </a:t>
          </a:r>
          <a:r>
            <a:rPr lang="es-MX" sz="900" b="1" dirty="0">
              <a:latin typeface="Montserrat" panose="020B0604020202020204" charset="0"/>
            </a:rPr>
            <a:t>cuentas</a:t>
          </a:r>
        </a:p>
      </dgm:t>
    </dgm:pt>
    <dgm:pt modelId="{56E20AAA-E205-4873-9119-7DD12712C226}" type="parTrans" cxnId="{8F29972D-6D10-4959-B05A-CE2B1E7A0F73}">
      <dgm:prSet/>
      <dgm:spPr/>
      <dgm:t>
        <a:bodyPr/>
        <a:lstStyle/>
        <a:p>
          <a:endParaRPr lang="es-MX" sz="900" b="1"/>
        </a:p>
      </dgm:t>
    </dgm:pt>
    <dgm:pt modelId="{67D54374-26FF-494D-9DB8-9A09E196C4AD}" type="sibTrans" cxnId="{8F29972D-6D10-4959-B05A-CE2B1E7A0F73}">
      <dgm:prSet/>
      <dgm:spPr/>
      <dgm:t>
        <a:bodyPr/>
        <a:lstStyle/>
        <a:p>
          <a:endParaRPr lang="es-MX" sz="900" b="1"/>
        </a:p>
      </dgm:t>
    </dgm:pt>
    <dgm:pt modelId="{C2326E7E-3488-4BFD-AF6B-8543D4D5B0CF}">
      <dgm:prSet phldrT="[Texto]" custT="1"/>
      <dgm:spPr/>
      <dgm:t>
        <a:bodyPr/>
        <a:lstStyle/>
        <a:p>
          <a:r>
            <a:rPr lang="es-MX" sz="900" b="1" dirty="0" smtClean="0">
              <a:latin typeface="Montserrat" panose="020B0604020202020204" charset="0"/>
            </a:rPr>
            <a:t>6- Lo evalúa</a:t>
          </a:r>
          <a:endParaRPr lang="es-MX" sz="900" b="1" dirty="0">
            <a:latin typeface="Montserrat" panose="020B0604020202020204" charset="0"/>
          </a:endParaRPr>
        </a:p>
      </dgm:t>
    </dgm:pt>
    <dgm:pt modelId="{1CE6EE44-6905-4D9C-94CE-C58C40782849}" type="parTrans" cxnId="{8E423661-29EF-4F27-B38B-32C898D37F93}">
      <dgm:prSet/>
      <dgm:spPr/>
      <dgm:t>
        <a:bodyPr/>
        <a:lstStyle/>
        <a:p>
          <a:endParaRPr lang="es-MX" sz="900" b="1"/>
        </a:p>
      </dgm:t>
    </dgm:pt>
    <dgm:pt modelId="{17BFBA17-6967-4E73-AFA9-99FB51F8E4EB}" type="sibTrans" cxnId="{8E423661-29EF-4F27-B38B-32C898D37F93}">
      <dgm:prSet/>
      <dgm:spPr/>
      <dgm:t>
        <a:bodyPr/>
        <a:lstStyle/>
        <a:p>
          <a:endParaRPr lang="es-MX" sz="900" b="1"/>
        </a:p>
      </dgm:t>
    </dgm:pt>
    <dgm:pt modelId="{8CB5C969-7FEF-4C85-901B-77EFC3FCEC59}" type="pres">
      <dgm:prSet presAssocID="{F9E1E232-0EB5-454F-AD00-486AD07BFB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5265862-0425-425E-8082-3F747BE425D8}" type="pres">
      <dgm:prSet presAssocID="{11B2DBB8-64CE-4D4D-87A3-C3D39D4F3590}" presName="node" presStyleLbl="node1" presStyleIdx="0" presStyleCnt="7" custScaleX="127081" custScaleY="702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909FFE-3F0D-4628-BE27-FD96CE0B045D}" type="pres">
      <dgm:prSet presAssocID="{11B2DBB8-64CE-4D4D-87A3-C3D39D4F3590}" presName="spNode" presStyleCnt="0"/>
      <dgm:spPr/>
    </dgm:pt>
    <dgm:pt modelId="{587067FC-BFA9-4E3D-9F72-EFEAD69EAC94}" type="pres">
      <dgm:prSet presAssocID="{559D5A59-7FBC-4A3B-8173-2D7285262768}" presName="sibTrans" presStyleLbl="sibTrans1D1" presStyleIdx="0" presStyleCnt="7"/>
      <dgm:spPr/>
      <dgm:t>
        <a:bodyPr/>
        <a:lstStyle/>
        <a:p>
          <a:endParaRPr lang="es-MX"/>
        </a:p>
      </dgm:t>
    </dgm:pt>
    <dgm:pt modelId="{DE9AA115-4EE0-4524-A3C3-82A428CA58A8}" type="pres">
      <dgm:prSet presAssocID="{6D68F327-691D-4CA1-A25B-A052CD001E72}" presName="node" presStyleLbl="node1" presStyleIdx="1" presStyleCnt="7" custScaleX="158886" custScaleY="70254" custRadScaleRad="105659" custRadScaleInc="140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3A1C89-9CF1-4408-9EFF-F982CACD2B91}" type="pres">
      <dgm:prSet presAssocID="{6D68F327-691D-4CA1-A25B-A052CD001E72}" presName="spNode" presStyleCnt="0"/>
      <dgm:spPr/>
    </dgm:pt>
    <dgm:pt modelId="{8CE42411-A0AB-4D45-BBEE-C444D3418CDF}" type="pres">
      <dgm:prSet presAssocID="{549F61BF-0C3C-477F-BCBB-CC590CFE1786}" presName="sibTrans" presStyleLbl="sibTrans1D1" presStyleIdx="1" presStyleCnt="7"/>
      <dgm:spPr/>
      <dgm:t>
        <a:bodyPr/>
        <a:lstStyle/>
        <a:p>
          <a:endParaRPr lang="es-MX"/>
        </a:p>
      </dgm:t>
    </dgm:pt>
    <dgm:pt modelId="{DDEE5831-431F-4AD9-B4C2-1B14F7CE50B2}" type="pres">
      <dgm:prSet presAssocID="{A251A82F-7E2C-422E-BA5C-0B8B9EFB23F4}" presName="node" presStyleLbl="node1" presStyleIdx="2" presStyleCnt="7" custScaleX="154061" custScaleY="70254" custRadScaleRad="103541" custRadScaleInc="-143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7E2243-6D9F-444A-9ECB-39DD6682308A}" type="pres">
      <dgm:prSet presAssocID="{A251A82F-7E2C-422E-BA5C-0B8B9EFB23F4}" presName="spNode" presStyleCnt="0"/>
      <dgm:spPr/>
    </dgm:pt>
    <dgm:pt modelId="{D1F97A3C-AC0E-4887-A212-40B7AF8E72A2}" type="pres">
      <dgm:prSet presAssocID="{3CA91540-BC7F-48F9-BF61-2E0A97042AE8}" presName="sibTrans" presStyleLbl="sibTrans1D1" presStyleIdx="2" presStyleCnt="7"/>
      <dgm:spPr/>
      <dgm:t>
        <a:bodyPr/>
        <a:lstStyle/>
        <a:p>
          <a:endParaRPr lang="es-MX"/>
        </a:p>
      </dgm:t>
    </dgm:pt>
    <dgm:pt modelId="{4CC979D8-495E-4BD0-A20D-CF3E834DCEA0}" type="pres">
      <dgm:prSet presAssocID="{BBC99413-534C-442F-9312-6228A4F8F98D}" presName="node" presStyleLbl="node1" presStyleIdx="3" presStyleCnt="7" custScaleX="153025" custScaleY="70254" custRadScaleRad="106141" custRadScaleInc="-607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0B9287-C61F-4D2F-B044-706417D38A31}" type="pres">
      <dgm:prSet presAssocID="{BBC99413-534C-442F-9312-6228A4F8F98D}" presName="spNode" presStyleCnt="0"/>
      <dgm:spPr/>
    </dgm:pt>
    <dgm:pt modelId="{41DA6846-8A67-46CC-9E4E-6AB93C3039D2}" type="pres">
      <dgm:prSet presAssocID="{DCCC7D06-DEA7-4B74-AF08-768BA60BB0EA}" presName="sibTrans" presStyleLbl="sibTrans1D1" presStyleIdx="3" presStyleCnt="7"/>
      <dgm:spPr/>
      <dgm:t>
        <a:bodyPr/>
        <a:lstStyle/>
        <a:p>
          <a:endParaRPr lang="es-MX"/>
        </a:p>
      </dgm:t>
    </dgm:pt>
    <dgm:pt modelId="{45D0CBA0-5A3D-4AFC-887D-D2A5546F45CA}" type="pres">
      <dgm:prSet presAssocID="{766DA3F7-32FC-47E9-B6E5-4A69CD435F2A}" presName="node" presStyleLbl="node1" presStyleIdx="4" presStyleCnt="7" custScaleX="127081" custScaleY="702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31CFF9-B90C-4C91-AA57-321C34EFD6A8}" type="pres">
      <dgm:prSet presAssocID="{766DA3F7-32FC-47E9-B6E5-4A69CD435F2A}" presName="spNode" presStyleCnt="0"/>
      <dgm:spPr/>
    </dgm:pt>
    <dgm:pt modelId="{6F739685-9EE1-466F-B6AF-753A05EC8D38}" type="pres">
      <dgm:prSet presAssocID="{E933D315-ADEE-4A4C-A78F-66947BECA88A}" presName="sibTrans" presStyleLbl="sibTrans1D1" presStyleIdx="4" presStyleCnt="7"/>
      <dgm:spPr/>
      <dgm:t>
        <a:bodyPr/>
        <a:lstStyle/>
        <a:p>
          <a:endParaRPr lang="es-MX"/>
        </a:p>
      </dgm:t>
    </dgm:pt>
    <dgm:pt modelId="{0F738614-D3A6-4A39-B17F-C0D227FFE47F}" type="pres">
      <dgm:prSet presAssocID="{C2326E7E-3488-4BFD-AF6B-8543D4D5B0CF}" presName="node" presStyleLbl="node1" presStyleIdx="5" presStyleCnt="7" custScaleX="127081" custScaleY="702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1322DB-4106-4975-AC50-BBCF2817D288}" type="pres">
      <dgm:prSet presAssocID="{C2326E7E-3488-4BFD-AF6B-8543D4D5B0CF}" presName="spNode" presStyleCnt="0"/>
      <dgm:spPr/>
    </dgm:pt>
    <dgm:pt modelId="{CCFC7BA7-C2AA-46AB-BB91-9E8BDD08C29C}" type="pres">
      <dgm:prSet presAssocID="{17BFBA17-6967-4E73-AFA9-99FB51F8E4EB}" presName="sibTrans" presStyleLbl="sibTrans1D1" presStyleIdx="5" presStyleCnt="7"/>
      <dgm:spPr/>
      <dgm:t>
        <a:bodyPr/>
        <a:lstStyle/>
        <a:p>
          <a:endParaRPr lang="es-MX"/>
        </a:p>
      </dgm:t>
    </dgm:pt>
    <dgm:pt modelId="{4630FA7E-E7BF-40AC-AC1B-AFA9ABEED29F}" type="pres">
      <dgm:prSet presAssocID="{EC69DBFB-158F-4CD7-B192-D4B9492A64D7}" presName="node" presStyleLbl="node1" presStyleIdx="6" presStyleCnt="7" custScaleX="127081" custScaleY="702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006331-BA23-450F-A98C-EE2B37B38C24}" type="pres">
      <dgm:prSet presAssocID="{EC69DBFB-158F-4CD7-B192-D4B9492A64D7}" presName="spNode" presStyleCnt="0"/>
      <dgm:spPr/>
    </dgm:pt>
    <dgm:pt modelId="{63E0CF0D-3B65-4EDE-8BF3-E0450C1D2839}" type="pres">
      <dgm:prSet presAssocID="{67D54374-26FF-494D-9DB8-9A09E196C4AD}" presName="sibTrans" presStyleLbl="sibTrans1D1" presStyleIdx="6" presStyleCnt="7"/>
      <dgm:spPr/>
      <dgm:t>
        <a:bodyPr/>
        <a:lstStyle/>
        <a:p>
          <a:endParaRPr lang="es-MX"/>
        </a:p>
      </dgm:t>
    </dgm:pt>
  </dgm:ptLst>
  <dgm:cxnLst>
    <dgm:cxn modelId="{F576FAB0-47CF-4979-8756-A74D72C4A28E}" type="presOf" srcId="{17BFBA17-6967-4E73-AFA9-99FB51F8E4EB}" destId="{CCFC7BA7-C2AA-46AB-BB91-9E8BDD08C29C}" srcOrd="0" destOrd="0" presId="urn:microsoft.com/office/officeart/2005/8/layout/cycle5"/>
    <dgm:cxn modelId="{B1169AA6-1748-43A7-AE69-17FF1B7BF43B}" type="presOf" srcId="{BBC99413-534C-442F-9312-6228A4F8F98D}" destId="{4CC979D8-495E-4BD0-A20D-CF3E834DCEA0}" srcOrd="0" destOrd="0" presId="urn:microsoft.com/office/officeart/2005/8/layout/cycle5"/>
    <dgm:cxn modelId="{70811D14-749E-446D-9662-884B0B3A511B}" type="presOf" srcId="{C2326E7E-3488-4BFD-AF6B-8543D4D5B0CF}" destId="{0F738614-D3A6-4A39-B17F-C0D227FFE47F}" srcOrd="0" destOrd="0" presId="urn:microsoft.com/office/officeart/2005/8/layout/cycle5"/>
    <dgm:cxn modelId="{E242DBCE-747A-468F-9EA9-AEC8A9544D31}" type="presOf" srcId="{559D5A59-7FBC-4A3B-8173-2D7285262768}" destId="{587067FC-BFA9-4E3D-9F72-EFEAD69EAC94}" srcOrd="0" destOrd="0" presId="urn:microsoft.com/office/officeart/2005/8/layout/cycle5"/>
    <dgm:cxn modelId="{25F633BF-EE6D-4877-9778-62AE11D2C066}" type="presOf" srcId="{EC69DBFB-158F-4CD7-B192-D4B9492A64D7}" destId="{4630FA7E-E7BF-40AC-AC1B-AFA9ABEED29F}" srcOrd="0" destOrd="0" presId="urn:microsoft.com/office/officeart/2005/8/layout/cycle5"/>
    <dgm:cxn modelId="{5454A0DC-1254-4055-B2DA-B48F023A74C6}" type="presOf" srcId="{3CA91540-BC7F-48F9-BF61-2E0A97042AE8}" destId="{D1F97A3C-AC0E-4887-A212-40B7AF8E72A2}" srcOrd="0" destOrd="0" presId="urn:microsoft.com/office/officeart/2005/8/layout/cycle5"/>
    <dgm:cxn modelId="{CA4CEC0D-5CE8-4AF0-80D5-55C0A4A5AE6A}" srcId="{F9E1E232-0EB5-454F-AD00-486AD07BFBF9}" destId="{A251A82F-7E2C-422E-BA5C-0B8B9EFB23F4}" srcOrd="2" destOrd="0" parTransId="{0376D688-BD48-4342-99D8-9A6CDB66B810}" sibTransId="{3CA91540-BC7F-48F9-BF61-2E0A97042AE8}"/>
    <dgm:cxn modelId="{66AEB108-0379-410D-A4EC-57445D91EF47}" type="presOf" srcId="{6D68F327-691D-4CA1-A25B-A052CD001E72}" destId="{DE9AA115-4EE0-4524-A3C3-82A428CA58A8}" srcOrd="0" destOrd="0" presId="urn:microsoft.com/office/officeart/2005/8/layout/cycle5"/>
    <dgm:cxn modelId="{4DE23295-E032-4AD5-9DE5-60003C9577A5}" srcId="{F9E1E232-0EB5-454F-AD00-486AD07BFBF9}" destId="{766DA3F7-32FC-47E9-B6E5-4A69CD435F2A}" srcOrd="4" destOrd="0" parTransId="{A254959B-594E-4FA9-B831-47A29BCF71B8}" sibTransId="{E933D315-ADEE-4A4C-A78F-66947BECA88A}"/>
    <dgm:cxn modelId="{4B0CC5E2-2EA1-4124-8630-985F146693F6}" type="presOf" srcId="{11B2DBB8-64CE-4D4D-87A3-C3D39D4F3590}" destId="{95265862-0425-425E-8082-3F747BE425D8}" srcOrd="0" destOrd="0" presId="urn:microsoft.com/office/officeart/2005/8/layout/cycle5"/>
    <dgm:cxn modelId="{57517A8F-2811-4762-BF7E-881A3A5E1D4F}" type="presOf" srcId="{F9E1E232-0EB5-454F-AD00-486AD07BFBF9}" destId="{8CB5C969-7FEF-4C85-901B-77EFC3FCEC59}" srcOrd="0" destOrd="0" presId="urn:microsoft.com/office/officeart/2005/8/layout/cycle5"/>
    <dgm:cxn modelId="{8E423661-29EF-4F27-B38B-32C898D37F93}" srcId="{F9E1E232-0EB5-454F-AD00-486AD07BFBF9}" destId="{C2326E7E-3488-4BFD-AF6B-8543D4D5B0CF}" srcOrd="5" destOrd="0" parTransId="{1CE6EE44-6905-4D9C-94CE-C58C40782849}" sibTransId="{17BFBA17-6967-4E73-AFA9-99FB51F8E4EB}"/>
    <dgm:cxn modelId="{8F29972D-6D10-4959-B05A-CE2B1E7A0F73}" srcId="{F9E1E232-0EB5-454F-AD00-486AD07BFBF9}" destId="{EC69DBFB-158F-4CD7-B192-D4B9492A64D7}" srcOrd="6" destOrd="0" parTransId="{56E20AAA-E205-4873-9119-7DD12712C226}" sibTransId="{67D54374-26FF-494D-9DB8-9A09E196C4AD}"/>
    <dgm:cxn modelId="{0A86901F-69DA-413A-B9E7-B994022D1C51}" type="presOf" srcId="{DCCC7D06-DEA7-4B74-AF08-768BA60BB0EA}" destId="{41DA6846-8A67-46CC-9E4E-6AB93C3039D2}" srcOrd="0" destOrd="0" presId="urn:microsoft.com/office/officeart/2005/8/layout/cycle5"/>
    <dgm:cxn modelId="{CA407EC3-FB58-4F43-8F67-A591A360ECF6}" type="presOf" srcId="{A251A82F-7E2C-422E-BA5C-0B8B9EFB23F4}" destId="{DDEE5831-431F-4AD9-B4C2-1B14F7CE50B2}" srcOrd="0" destOrd="0" presId="urn:microsoft.com/office/officeart/2005/8/layout/cycle5"/>
    <dgm:cxn modelId="{FF5F325B-B30F-4F3E-8637-1C4212D10D25}" type="presOf" srcId="{67D54374-26FF-494D-9DB8-9A09E196C4AD}" destId="{63E0CF0D-3B65-4EDE-8BF3-E0450C1D2839}" srcOrd="0" destOrd="0" presId="urn:microsoft.com/office/officeart/2005/8/layout/cycle5"/>
    <dgm:cxn modelId="{53688342-C449-43C7-962C-1A3A69857551}" srcId="{F9E1E232-0EB5-454F-AD00-486AD07BFBF9}" destId="{6D68F327-691D-4CA1-A25B-A052CD001E72}" srcOrd="1" destOrd="0" parTransId="{7D907596-AB7E-4D3F-A6F9-D75C1D6BB417}" sibTransId="{549F61BF-0C3C-477F-BCBB-CC590CFE1786}"/>
    <dgm:cxn modelId="{EF5CD158-936D-456E-A243-C945BACE1D51}" type="presOf" srcId="{549F61BF-0C3C-477F-BCBB-CC590CFE1786}" destId="{8CE42411-A0AB-4D45-BBEE-C444D3418CDF}" srcOrd="0" destOrd="0" presId="urn:microsoft.com/office/officeart/2005/8/layout/cycle5"/>
    <dgm:cxn modelId="{1A9366C1-4E0E-4AAF-9AF1-F0AB2C27E03E}" type="presOf" srcId="{766DA3F7-32FC-47E9-B6E5-4A69CD435F2A}" destId="{45D0CBA0-5A3D-4AFC-887D-D2A5546F45CA}" srcOrd="0" destOrd="0" presId="urn:microsoft.com/office/officeart/2005/8/layout/cycle5"/>
    <dgm:cxn modelId="{DDCB42F4-A2C4-4FC5-9FF8-BB7C819A1F10}" srcId="{F9E1E232-0EB5-454F-AD00-486AD07BFBF9}" destId="{11B2DBB8-64CE-4D4D-87A3-C3D39D4F3590}" srcOrd="0" destOrd="0" parTransId="{87E4625C-6C2C-4946-802A-B4412F76AADA}" sibTransId="{559D5A59-7FBC-4A3B-8173-2D7285262768}"/>
    <dgm:cxn modelId="{D43D0185-042B-433A-BE80-3DAE8CA451D2}" srcId="{F9E1E232-0EB5-454F-AD00-486AD07BFBF9}" destId="{BBC99413-534C-442F-9312-6228A4F8F98D}" srcOrd="3" destOrd="0" parTransId="{5C765528-5145-4817-A04F-F0AD94712D0E}" sibTransId="{DCCC7D06-DEA7-4B74-AF08-768BA60BB0EA}"/>
    <dgm:cxn modelId="{47D62E52-F589-4774-920E-9A79DD7E31AB}" type="presOf" srcId="{E933D315-ADEE-4A4C-A78F-66947BECA88A}" destId="{6F739685-9EE1-466F-B6AF-753A05EC8D38}" srcOrd="0" destOrd="0" presId="urn:microsoft.com/office/officeart/2005/8/layout/cycle5"/>
    <dgm:cxn modelId="{B7D828E9-EA61-4486-968C-338AD2909CEC}" type="presParOf" srcId="{8CB5C969-7FEF-4C85-901B-77EFC3FCEC59}" destId="{95265862-0425-425E-8082-3F747BE425D8}" srcOrd="0" destOrd="0" presId="urn:microsoft.com/office/officeart/2005/8/layout/cycle5"/>
    <dgm:cxn modelId="{1BC7EFDC-47D5-46FB-A649-241A830516F1}" type="presParOf" srcId="{8CB5C969-7FEF-4C85-901B-77EFC3FCEC59}" destId="{D7909FFE-3F0D-4628-BE27-FD96CE0B045D}" srcOrd="1" destOrd="0" presId="urn:microsoft.com/office/officeart/2005/8/layout/cycle5"/>
    <dgm:cxn modelId="{7EEDDC9B-9ED4-414E-A64A-D429528F05D3}" type="presParOf" srcId="{8CB5C969-7FEF-4C85-901B-77EFC3FCEC59}" destId="{587067FC-BFA9-4E3D-9F72-EFEAD69EAC94}" srcOrd="2" destOrd="0" presId="urn:microsoft.com/office/officeart/2005/8/layout/cycle5"/>
    <dgm:cxn modelId="{73B29C96-D054-476B-BE01-C8FC74DECB37}" type="presParOf" srcId="{8CB5C969-7FEF-4C85-901B-77EFC3FCEC59}" destId="{DE9AA115-4EE0-4524-A3C3-82A428CA58A8}" srcOrd="3" destOrd="0" presId="urn:microsoft.com/office/officeart/2005/8/layout/cycle5"/>
    <dgm:cxn modelId="{367754A3-0D8F-4E10-9B36-FA8B2EDA8342}" type="presParOf" srcId="{8CB5C969-7FEF-4C85-901B-77EFC3FCEC59}" destId="{403A1C89-9CF1-4408-9EFF-F982CACD2B91}" srcOrd="4" destOrd="0" presId="urn:microsoft.com/office/officeart/2005/8/layout/cycle5"/>
    <dgm:cxn modelId="{FDF88C0E-23C3-47E8-AAD1-850F2FBB6556}" type="presParOf" srcId="{8CB5C969-7FEF-4C85-901B-77EFC3FCEC59}" destId="{8CE42411-A0AB-4D45-BBEE-C444D3418CDF}" srcOrd="5" destOrd="0" presId="urn:microsoft.com/office/officeart/2005/8/layout/cycle5"/>
    <dgm:cxn modelId="{9453697C-4D99-4E67-A611-22C092C59D9D}" type="presParOf" srcId="{8CB5C969-7FEF-4C85-901B-77EFC3FCEC59}" destId="{DDEE5831-431F-4AD9-B4C2-1B14F7CE50B2}" srcOrd="6" destOrd="0" presId="urn:microsoft.com/office/officeart/2005/8/layout/cycle5"/>
    <dgm:cxn modelId="{D639F30B-F487-49A7-B0FB-B567143DE946}" type="presParOf" srcId="{8CB5C969-7FEF-4C85-901B-77EFC3FCEC59}" destId="{A87E2243-6D9F-444A-9ECB-39DD6682308A}" srcOrd="7" destOrd="0" presId="urn:microsoft.com/office/officeart/2005/8/layout/cycle5"/>
    <dgm:cxn modelId="{EFAFA2DA-67E2-4F90-B3D5-69B63263B866}" type="presParOf" srcId="{8CB5C969-7FEF-4C85-901B-77EFC3FCEC59}" destId="{D1F97A3C-AC0E-4887-A212-40B7AF8E72A2}" srcOrd="8" destOrd="0" presId="urn:microsoft.com/office/officeart/2005/8/layout/cycle5"/>
    <dgm:cxn modelId="{348AAC6D-72AE-4E69-9CAA-F23784338AF7}" type="presParOf" srcId="{8CB5C969-7FEF-4C85-901B-77EFC3FCEC59}" destId="{4CC979D8-495E-4BD0-A20D-CF3E834DCEA0}" srcOrd="9" destOrd="0" presId="urn:microsoft.com/office/officeart/2005/8/layout/cycle5"/>
    <dgm:cxn modelId="{53F5A7E5-8951-4AB4-87FA-2EC0DD21EECC}" type="presParOf" srcId="{8CB5C969-7FEF-4C85-901B-77EFC3FCEC59}" destId="{970B9287-C61F-4D2F-B044-706417D38A31}" srcOrd="10" destOrd="0" presId="urn:microsoft.com/office/officeart/2005/8/layout/cycle5"/>
    <dgm:cxn modelId="{0F17EE9A-87B8-4D5E-A63E-62411A93E6F4}" type="presParOf" srcId="{8CB5C969-7FEF-4C85-901B-77EFC3FCEC59}" destId="{41DA6846-8A67-46CC-9E4E-6AB93C3039D2}" srcOrd="11" destOrd="0" presId="urn:microsoft.com/office/officeart/2005/8/layout/cycle5"/>
    <dgm:cxn modelId="{6B2CF49D-DBC8-4FBF-9279-6901ED1ADD53}" type="presParOf" srcId="{8CB5C969-7FEF-4C85-901B-77EFC3FCEC59}" destId="{45D0CBA0-5A3D-4AFC-887D-D2A5546F45CA}" srcOrd="12" destOrd="0" presId="urn:microsoft.com/office/officeart/2005/8/layout/cycle5"/>
    <dgm:cxn modelId="{83D897CE-56FA-448E-8715-395D4BF6FAD0}" type="presParOf" srcId="{8CB5C969-7FEF-4C85-901B-77EFC3FCEC59}" destId="{BD31CFF9-B90C-4C91-AA57-321C34EFD6A8}" srcOrd="13" destOrd="0" presId="urn:microsoft.com/office/officeart/2005/8/layout/cycle5"/>
    <dgm:cxn modelId="{419C30B3-A6A0-4BB4-869B-F36E2F5D32B6}" type="presParOf" srcId="{8CB5C969-7FEF-4C85-901B-77EFC3FCEC59}" destId="{6F739685-9EE1-466F-B6AF-753A05EC8D38}" srcOrd="14" destOrd="0" presId="urn:microsoft.com/office/officeart/2005/8/layout/cycle5"/>
    <dgm:cxn modelId="{A1057100-EBF3-44D6-9446-A8D1B04AF39D}" type="presParOf" srcId="{8CB5C969-7FEF-4C85-901B-77EFC3FCEC59}" destId="{0F738614-D3A6-4A39-B17F-C0D227FFE47F}" srcOrd="15" destOrd="0" presId="urn:microsoft.com/office/officeart/2005/8/layout/cycle5"/>
    <dgm:cxn modelId="{B6B26BEE-9CD1-429B-9937-455C9FC0D2A0}" type="presParOf" srcId="{8CB5C969-7FEF-4C85-901B-77EFC3FCEC59}" destId="{E21322DB-4106-4975-AC50-BBCF2817D288}" srcOrd="16" destOrd="0" presId="urn:microsoft.com/office/officeart/2005/8/layout/cycle5"/>
    <dgm:cxn modelId="{43A0FD7B-1627-4C63-9980-871C18279CEB}" type="presParOf" srcId="{8CB5C969-7FEF-4C85-901B-77EFC3FCEC59}" destId="{CCFC7BA7-C2AA-46AB-BB91-9E8BDD08C29C}" srcOrd="17" destOrd="0" presId="urn:microsoft.com/office/officeart/2005/8/layout/cycle5"/>
    <dgm:cxn modelId="{D235B733-F12C-4F10-8742-75EF05DFE455}" type="presParOf" srcId="{8CB5C969-7FEF-4C85-901B-77EFC3FCEC59}" destId="{4630FA7E-E7BF-40AC-AC1B-AFA9ABEED29F}" srcOrd="18" destOrd="0" presId="urn:microsoft.com/office/officeart/2005/8/layout/cycle5"/>
    <dgm:cxn modelId="{BC8F68DD-F552-4A08-9482-F680335F2242}" type="presParOf" srcId="{8CB5C969-7FEF-4C85-901B-77EFC3FCEC59}" destId="{AD006331-BA23-450F-A98C-EE2B37B38C24}" srcOrd="19" destOrd="0" presId="urn:microsoft.com/office/officeart/2005/8/layout/cycle5"/>
    <dgm:cxn modelId="{52E991AC-A35B-4309-AB41-B6934F73E662}" type="presParOf" srcId="{8CB5C969-7FEF-4C85-901B-77EFC3FCEC59}" destId="{63E0CF0D-3B65-4EDE-8BF3-E0450C1D2839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C65DB5-ECF1-4B8C-A233-F726E10D2561}" type="doc">
      <dgm:prSet loTypeId="urn:microsoft.com/office/officeart/2005/8/layout/hList7#1" loCatId="relationship" qsTypeId="urn:microsoft.com/office/officeart/2005/8/quickstyle/simple1" qsCatId="simple" csTypeId="urn:microsoft.com/office/officeart/2005/8/colors/colorful3" csCatId="colorful" phldr="1"/>
      <dgm:spPr/>
    </dgm:pt>
    <dgm:pt modelId="{3F27D93C-17D1-46F5-8AF1-E92B4D4C9E50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Gobierno</a:t>
          </a:r>
          <a:r>
            <a:rPr lang="es-MX" sz="1600" dirty="0" smtClean="0">
              <a:latin typeface="Montserrat" panose="020B0604020202020204" charset="0"/>
            </a:rPr>
            <a:t>: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$9,176 millones</a:t>
          </a:r>
        </a:p>
        <a:p>
          <a:endParaRPr lang="es-MX" sz="1600" dirty="0">
            <a:latin typeface="Montserrat" panose="020B0604020202020204" charset="0"/>
          </a:endParaRPr>
        </a:p>
      </dgm:t>
    </dgm:pt>
    <dgm:pt modelId="{45303815-5D2C-42EC-A9DC-4A156038AE91}" type="parTrans" cxnId="{C4DCB26A-2994-4D6D-8CFD-75D3FF0D2E89}">
      <dgm:prSet/>
      <dgm:spPr/>
      <dgm:t>
        <a:bodyPr/>
        <a:lstStyle/>
        <a:p>
          <a:endParaRPr lang="es-MX"/>
        </a:p>
      </dgm:t>
    </dgm:pt>
    <dgm:pt modelId="{CF7D2720-5EE7-4F29-8541-C69375E0636C}" type="sibTrans" cxnId="{C4DCB26A-2994-4D6D-8CFD-75D3FF0D2E89}">
      <dgm:prSet/>
      <dgm:spPr/>
      <dgm:t>
        <a:bodyPr/>
        <a:lstStyle/>
        <a:p>
          <a:endParaRPr lang="es-MX"/>
        </a:p>
      </dgm:t>
    </dgm:pt>
    <dgm:pt modelId="{32B0F5FD-2782-414A-B6B4-26720C83ADBC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Desarrollo 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Social: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$14,921 millones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007FFF1B-B8AE-4109-8AD0-8EF892DE0D08}" type="parTrans" cxnId="{F601E5C7-9FC9-4604-8398-EF947854971E}">
      <dgm:prSet/>
      <dgm:spPr/>
      <dgm:t>
        <a:bodyPr/>
        <a:lstStyle/>
        <a:p>
          <a:endParaRPr lang="es-MX"/>
        </a:p>
      </dgm:t>
    </dgm:pt>
    <dgm:pt modelId="{A5B89F67-E59A-4459-B0A3-CC5CF073C574}" type="sibTrans" cxnId="{F601E5C7-9FC9-4604-8398-EF947854971E}">
      <dgm:prSet/>
      <dgm:spPr/>
      <dgm:t>
        <a:bodyPr/>
        <a:lstStyle/>
        <a:p>
          <a:endParaRPr lang="es-MX"/>
        </a:p>
      </dgm:t>
    </dgm:pt>
    <dgm:pt modelId="{C82F1A02-2952-4362-A933-1AC009C52976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Desarrollo Económico: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$2,319 millones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DD8BD4BD-EEF0-4AF1-BE3E-7DF90B0E954E}" type="parTrans" cxnId="{142E70D9-AE3F-4DB5-AD4A-4430108747EC}">
      <dgm:prSet/>
      <dgm:spPr/>
      <dgm:t>
        <a:bodyPr/>
        <a:lstStyle/>
        <a:p>
          <a:endParaRPr lang="es-MX"/>
        </a:p>
      </dgm:t>
    </dgm:pt>
    <dgm:pt modelId="{C05172E6-DC01-4EF6-B817-86227862E59F}" type="sibTrans" cxnId="{142E70D9-AE3F-4DB5-AD4A-4430108747EC}">
      <dgm:prSet/>
      <dgm:spPr/>
      <dgm:t>
        <a:bodyPr/>
        <a:lstStyle/>
        <a:p>
          <a:endParaRPr lang="es-MX"/>
        </a:p>
      </dgm:t>
    </dgm:pt>
    <dgm:pt modelId="{E3F0C154-A61C-4A7F-87DA-FD6E64723DBB}">
      <dgm:prSet phldrT="[Texto]" custT="1"/>
      <dgm:spPr/>
      <dgm:t>
        <a:bodyPr/>
        <a:lstStyle/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Otras:</a:t>
          </a:r>
        </a:p>
        <a:p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$8,162 millones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233E81CC-37FD-430A-BD7F-A6D7CDA4C806}" type="parTrans" cxnId="{3463321F-2526-49D8-AA7B-720E25DBB97A}">
      <dgm:prSet/>
      <dgm:spPr/>
      <dgm:t>
        <a:bodyPr/>
        <a:lstStyle/>
        <a:p>
          <a:endParaRPr lang="es-MX"/>
        </a:p>
      </dgm:t>
    </dgm:pt>
    <dgm:pt modelId="{2FABC941-06A6-4F4F-A034-F5028F257D86}" type="sibTrans" cxnId="{3463321F-2526-49D8-AA7B-720E25DBB97A}">
      <dgm:prSet/>
      <dgm:spPr/>
      <dgm:t>
        <a:bodyPr/>
        <a:lstStyle/>
        <a:p>
          <a:endParaRPr lang="es-MX"/>
        </a:p>
      </dgm:t>
    </dgm:pt>
    <dgm:pt modelId="{07F35DE6-9C0B-4E85-9B68-BA139CBA4201}" type="pres">
      <dgm:prSet presAssocID="{A5C65DB5-ECF1-4B8C-A233-F726E10D2561}" presName="Name0" presStyleCnt="0">
        <dgm:presLayoutVars>
          <dgm:dir/>
          <dgm:resizeHandles val="exact"/>
        </dgm:presLayoutVars>
      </dgm:prSet>
      <dgm:spPr/>
    </dgm:pt>
    <dgm:pt modelId="{9FEB3C5B-EF68-4308-8D61-BFB9B9851271}" type="pres">
      <dgm:prSet presAssocID="{A5C65DB5-ECF1-4B8C-A233-F726E10D2561}" presName="fgShape" presStyleLbl="fgShp" presStyleIdx="0" presStyleCnt="1"/>
      <dgm:spPr/>
    </dgm:pt>
    <dgm:pt modelId="{EB762509-4EC1-45C1-9B25-93F53AF20289}" type="pres">
      <dgm:prSet presAssocID="{A5C65DB5-ECF1-4B8C-A233-F726E10D2561}" presName="linComp" presStyleCnt="0"/>
      <dgm:spPr/>
    </dgm:pt>
    <dgm:pt modelId="{BD83D594-91A0-4534-B93E-905FC4B51237}" type="pres">
      <dgm:prSet presAssocID="{3F27D93C-17D1-46F5-8AF1-E92B4D4C9E50}" presName="compNode" presStyleCnt="0"/>
      <dgm:spPr/>
    </dgm:pt>
    <dgm:pt modelId="{BB6332DE-6716-4296-B5DC-18F3D68ADBB0}" type="pres">
      <dgm:prSet presAssocID="{3F27D93C-17D1-46F5-8AF1-E92B4D4C9E50}" presName="bkgdShape" presStyleLbl="node1" presStyleIdx="0" presStyleCnt="4"/>
      <dgm:spPr/>
      <dgm:t>
        <a:bodyPr/>
        <a:lstStyle/>
        <a:p>
          <a:endParaRPr lang="es-MX"/>
        </a:p>
      </dgm:t>
    </dgm:pt>
    <dgm:pt modelId="{D6A78877-D6B3-4D26-B3CA-2F42938ED118}" type="pres">
      <dgm:prSet presAssocID="{3F27D93C-17D1-46F5-8AF1-E92B4D4C9E5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806749-1506-47CC-A5AB-68434B4907FC}" type="pres">
      <dgm:prSet presAssocID="{3F27D93C-17D1-46F5-8AF1-E92B4D4C9E50}" presName="invisiNode" presStyleLbl="node1" presStyleIdx="0" presStyleCnt="4"/>
      <dgm:spPr/>
    </dgm:pt>
    <dgm:pt modelId="{993B69AA-C97E-4C9E-9477-EC7FEDEFCC8B}" type="pres">
      <dgm:prSet presAssocID="{3F27D93C-17D1-46F5-8AF1-E92B4D4C9E50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s-MX"/>
        </a:p>
      </dgm:t>
    </dgm:pt>
    <dgm:pt modelId="{FC3CBC80-0617-4794-AC26-B77A78A4705D}" type="pres">
      <dgm:prSet presAssocID="{CF7D2720-5EE7-4F29-8541-C69375E0636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2BA7C16-7603-4D6C-811F-A8B01D41E56F}" type="pres">
      <dgm:prSet presAssocID="{32B0F5FD-2782-414A-B6B4-26720C83ADBC}" presName="compNode" presStyleCnt="0"/>
      <dgm:spPr/>
    </dgm:pt>
    <dgm:pt modelId="{50CB86A0-67B5-4E1A-A9DF-4560CF38E5DC}" type="pres">
      <dgm:prSet presAssocID="{32B0F5FD-2782-414A-B6B4-26720C83ADBC}" presName="bkgdShape" presStyleLbl="node1" presStyleIdx="1" presStyleCnt="4"/>
      <dgm:spPr/>
      <dgm:t>
        <a:bodyPr/>
        <a:lstStyle/>
        <a:p>
          <a:endParaRPr lang="es-MX"/>
        </a:p>
      </dgm:t>
    </dgm:pt>
    <dgm:pt modelId="{0A17E5C0-D1FD-4B9F-B3AE-91B6FB663DF5}" type="pres">
      <dgm:prSet presAssocID="{32B0F5FD-2782-414A-B6B4-26720C83ADB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A3C62D-A7C9-4521-AF77-153EB99F6118}" type="pres">
      <dgm:prSet presAssocID="{32B0F5FD-2782-414A-B6B4-26720C83ADBC}" presName="invisiNode" presStyleLbl="node1" presStyleIdx="1" presStyleCnt="4"/>
      <dgm:spPr/>
    </dgm:pt>
    <dgm:pt modelId="{C62B8016-D06F-4307-97AF-C91578370DEB}" type="pres">
      <dgm:prSet presAssocID="{32B0F5FD-2782-414A-B6B4-26720C83ADBC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MX"/>
        </a:p>
      </dgm:t>
    </dgm:pt>
    <dgm:pt modelId="{D6946BD4-CC20-4299-94A0-5CA6DAB9280B}" type="pres">
      <dgm:prSet presAssocID="{A5B89F67-E59A-4459-B0A3-CC5CF073C57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686A57B-7558-4E73-A937-2618300CEC36}" type="pres">
      <dgm:prSet presAssocID="{C82F1A02-2952-4362-A933-1AC009C52976}" presName="compNode" presStyleCnt="0"/>
      <dgm:spPr/>
    </dgm:pt>
    <dgm:pt modelId="{50CE7F5D-D69A-4D7D-A7EB-A19F66F14320}" type="pres">
      <dgm:prSet presAssocID="{C82F1A02-2952-4362-A933-1AC009C52976}" presName="bkgdShape" presStyleLbl="node1" presStyleIdx="2" presStyleCnt="4" custLinFactNeighborX="279" custLinFactNeighborY="388"/>
      <dgm:spPr/>
      <dgm:t>
        <a:bodyPr/>
        <a:lstStyle/>
        <a:p>
          <a:endParaRPr lang="es-MX"/>
        </a:p>
      </dgm:t>
    </dgm:pt>
    <dgm:pt modelId="{2EC05AA9-32A4-4C25-8E56-3CB25A5C12BC}" type="pres">
      <dgm:prSet presAssocID="{C82F1A02-2952-4362-A933-1AC009C5297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33D62F-69C5-429D-97FD-7F4F3CD171F3}" type="pres">
      <dgm:prSet presAssocID="{C82F1A02-2952-4362-A933-1AC009C52976}" presName="invisiNode" presStyleLbl="node1" presStyleIdx="2" presStyleCnt="4"/>
      <dgm:spPr/>
    </dgm:pt>
    <dgm:pt modelId="{64B0C7C5-298C-4774-BF00-4E5F09A6A246}" type="pres">
      <dgm:prSet presAssocID="{C82F1A02-2952-4362-A933-1AC009C5297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B5517ED-7ABC-43C9-B534-CEA6B6A71A37}" type="pres">
      <dgm:prSet presAssocID="{C05172E6-DC01-4EF6-B817-86227862E59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379165D-A019-45B9-9D90-E5615E424E74}" type="pres">
      <dgm:prSet presAssocID="{E3F0C154-A61C-4A7F-87DA-FD6E64723DBB}" presName="compNode" presStyleCnt="0"/>
      <dgm:spPr/>
    </dgm:pt>
    <dgm:pt modelId="{E445B7FF-7E22-4980-9899-D351F0709751}" type="pres">
      <dgm:prSet presAssocID="{E3F0C154-A61C-4A7F-87DA-FD6E64723DBB}" presName="bkgdShape" presStyleLbl="node1" presStyleIdx="3" presStyleCnt="4"/>
      <dgm:spPr/>
      <dgm:t>
        <a:bodyPr/>
        <a:lstStyle/>
        <a:p>
          <a:endParaRPr lang="es-MX"/>
        </a:p>
      </dgm:t>
    </dgm:pt>
    <dgm:pt modelId="{F65F238C-BAE7-4D27-AF5F-F0ACE9E1D949}" type="pres">
      <dgm:prSet presAssocID="{E3F0C154-A61C-4A7F-87DA-FD6E64723DB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8218CE-25B1-4925-8906-83E607DB9AD2}" type="pres">
      <dgm:prSet presAssocID="{E3F0C154-A61C-4A7F-87DA-FD6E64723DBB}" presName="invisiNode" presStyleLbl="node1" presStyleIdx="3" presStyleCnt="4"/>
      <dgm:spPr/>
    </dgm:pt>
    <dgm:pt modelId="{C7EF2B54-92DD-4153-9002-337A12C9022C}" type="pres">
      <dgm:prSet presAssocID="{E3F0C154-A61C-4A7F-87DA-FD6E64723DB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44A22E07-F7A6-4048-80E8-C9F41556B099}" type="presOf" srcId="{E3F0C154-A61C-4A7F-87DA-FD6E64723DBB}" destId="{F65F238C-BAE7-4D27-AF5F-F0ACE9E1D949}" srcOrd="1" destOrd="0" presId="urn:microsoft.com/office/officeart/2005/8/layout/hList7#1"/>
    <dgm:cxn modelId="{C4DCB26A-2994-4D6D-8CFD-75D3FF0D2E89}" srcId="{A5C65DB5-ECF1-4B8C-A233-F726E10D2561}" destId="{3F27D93C-17D1-46F5-8AF1-E92B4D4C9E50}" srcOrd="0" destOrd="0" parTransId="{45303815-5D2C-42EC-A9DC-4A156038AE91}" sibTransId="{CF7D2720-5EE7-4F29-8541-C69375E0636C}"/>
    <dgm:cxn modelId="{24298192-481D-475E-9878-A4DD46CDB785}" type="presOf" srcId="{C82F1A02-2952-4362-A933-1AC009C52976}" destId="{2EC05AA9-32A4-4C25-8E56-3CB25A5C12BC}" srcOrd="1" destOrd="0" presId="urn:microsoft.com/office/officeart/2005/8/layout/hList7#1"/>
    <dgm:cxn modelId="{F601E5C7-9FC9-4604-8398-EF947854971E}" srcId="{A5C65DB5-ECF1-4B8C-A233-F726E10D2561}" destId="{32B0F5FD-2782-414A-B6B4-26720C83ADBC}" srcOrd="1" destOrd="0" parTransId="{007FFF1B-B8AE-4109-8AD0-8EF892DE0D08}" sibTransId="{A5B89F67-E59A-4459-B0A3-CC5CF073C574}"/>
    <dgm:cxn modelId="{58D75213-DDDD-4B17-AB24-9AB4EAE8177B}" type="presOf" srcId="{C05172E6-DC01-4EF6-B817-86227862E59F}" destId="{FB5517ED-7ABC-43C9-B534-CEA6B6A71A37}" srcOrd="0" destOrd="0" presId="urn:microsoft.com/office/officeart/2005/8/layout/hList7#1"/>
    <dgm:cxn modelId="{4A843F56-5FB7-40DB-AAD5-38CA70B99D35}" type="presOf" srcId="{C82F1A02-2952-4362-A933-1AC009C52976}" destId="{50CE7F5D-D69A-4D7D-A7EB-A19F66F14320}" srcOrd="0" destOrd="0" presId="urn:microsoft.com/office/officeart/2005/8/layout/hList7#1"/>
    <dgm:cxn modelId="{FEC91C04-0281-4A1B-A3C6-88DD063E435D}" type="presOf" srcId="{A5B89F67-E59A-4459-B0A3-CC5CF073C574}" destId="{D6946BD4-CC20-4299-94A0-5CA6DAB9280B}" srcOrd="0" destOrd="0" presId="urn:microsoft.com/office/officeart/2005/8/layout/hList7#1"/>
    <dgm:cxn modelId="{3A31854F-C1C8-4C29-8D3E-72D81B49E8FC}" type="presOf" srcId="{3F27D93C-17D1-46F5-8AF1-E92B4D4C9E50}" destId="{BB6332DE-6716-4296-B5DC-18F3D68ADBB0}" srcOrd="0" destOrd="0" presId="urn:microsoft.com/office/officeart/2005/8/layout/hList7#1"/>
    <dgm:cxn modelId="{0D40C5B3-7856-4BDC-9E3B-976227395165}" type="presOf" srcId="{A5C65DB5-ECF1-4B8C-A233-F726E10D2561}" destId="{07F35DE6-9C0B-4E85-9B68-BA139CBA4201}" srcOrd="0" destOrd="0" presId="urn:microsoft.com/office/officeart/2005/8/layout/hList7#1"/>
    <dgm:cxn modelId="{142E70D9-AE3F-4DB5-AD4A-4430108747EC}" srcId="{A5C65DB5-ECF1-4B8C-A233-F726E10D2561}" destId="{C82F1A02-2952-4362-A933-1AC009C52976}" srcOrd="2" destOrd="0" parTransId="{DD8BD4BD-EEF0-4AF1-BE3E-7DF90B0E954E}" sibTransId="{C05172E6-DC01-4EF6-B817-86227862E59F}"/>
    <dgm:cxn modelId="{B0CE181D-82F2-44E3-9BEF-194E9DB3F0A5}" type="presOf" srcId="{32B0F5FD-2782-414A-B6B4-26720C83ADBC}" destId="{0A17E5C0-D1FD-4B9F-B3AE-91B6FB663DF5}" srcOrd="1" destOrd="0" presId="urn:microsoft.com/office/officeart/2005/8/layout/hList7#1"/>
    <dgm:cxn modelId="{3463321F-2526-49D8-AA7B-720E25DBB97A}" srcId="{A5C65DB5-ECF1-4B8C-A233-F726E10D2561}" destId="{E3F0C154-A61C-4A7F-87DA-FD6E64723DBB}" srcOrd="3" destOrd="0" parTransId="{233E81CC-37FD-430A-BD7F-A6D7CDA4C806}" sibTransId="{2FABC941-06A6-4F4F-A034-F5028F257D86}"/>
    <dgm:cxn modelId="{4AA54CF0-F3CA-4AF2-BB1F-A330ABAD1742}" type="presOf" srcId="{32B0F5FD-2782-414A-B6B4-26720C83ADBC}" destId="{50CB86A0-67B5-4E1A-A9DF-4560CF38E5DC}" srcOrd="0" destOrd="0" presId="urn:microsoft.com/office/officeart/2005/8/layout/hList7#1"/>
    <dgm:cxn modelId="{3ED04F01-539B-4339-9A1C-50354D0ECE1E}" type="presOf" srcId="{E3F0C154-A61C-4A7F-87DA-FD6E64723DBB}" destId="{E445B7FF-7E22-4980-9899-D351F0709751}" srcOrd="0" destOrd="0" presId="urn:microsoft.com/office/officeart/2005/8/layout/hList7#1"/>
    <dgm:cxn modelId="{0991C0CA-4927-486B-89A1-0EA9F35D3671}" type="presOf" srcId="{3F27D93C-17D1-46F5-8AF1-E92B4D4C9E50}" destId="{D6A78877-D6B3-4D26-B3CA-2F42938ED118}" srcOrd="1" destOrd="0" presId="urn:microsoft.com/office/officeart/2005/8/layout/hList7#1"/>
    <dgm:cxn modelId="{B3DFBDFB-16F1-402C-ABAC-5A2C6361AFCF}" type="presOf" srcId="{CF7D2720-5EE7-4F29-8541-C69375E0636C}" destId="{FC3CBC80-0617-4794-AC26-B77A78A4705D}" srcOrd="0" destOrd="0" presId="urn:microsoft.com/office/officeart/2005/8/layout/hList7#1"/>
    <dgm:cxn modelId="{BE5E56B2-CE1B-4791-91D1-3151BF543031}" type="presParOf" srcId="{07F35DE6-9C0B-4E85-9B68-BA139CBA4201}" destId="{9FEB3C5B-EF68-4308-8D61-BFB9B9851271}" srcOrd="0" destOrd="0" presId="urn:microsoft.com/office/officeart/2005/8/layout/hList7#1"/>
    <dgm:cxn modelId="{AD36254B-A5FE-459A-B3AB-F1E568AE0F6B}" type="presParOf" srcId="{07F35DE6-9C0B-4E85-9B68-BA139CBA4201}" destId="{EB762509-4EC1-45C1-9B25-93F53AF20289}" srcOrd="1" destOrd="0" presId="urn:microsoft.com/office/officeart/2005/8/layout/hList7#1"/>
    <dgm:cxn modelId="{126244E5-7E44-4A5C-AD6E-BD2049B225D5}" type="presParOf" srcId="{EB762509-4EC1-45C1-9B25-93F53AF20289}" destId="{BD83D594-91A0-4534-B93E-905FC4B51237}" srcOrd="0" destOrd="0" presId="urn:microsoft.com/office/officeart/2005/8/layout/hList7#1"/>
    <dgm:cxn modelId="{D10F2CFE-D500-401C-9225-FC34A4CED7D4}" type="presParOf" srcId="{BD83D594-91A0-4534-B93E-905FC4B51237}" destId="{BB6332DE-6716-4296-B5DC-18F3D68ADBB0}" srcOrd="0" destOrd="0" presId="urn:microsoft.com/office/officeart/2005/8/layout/hList7#1"/>
    <dgm:cxn modelId="{421498EC-17C6-4532-A8B1-9E1EE089F921}" type="presParOf" srcId="{BD83D594-91A0-4534-B93E-905FC4B51237}" destId="{D6A78877-D6B3-4D26-B3CA-2F42938ED118}" srcOrd="1" destOrd="0" presId="urn:microsoft.com/office/officeart/2005/8/layout/hList7#1"/>
    <dgm:cxn modelId="{0BA02B6A-9213-4B01-8E25-E2E6C2CF283C}" type="presParOf" srcId="{BD83D594-91A0-4534-B93E-905FC4B51237}" destId="{61806749-1506-47CC-A5AB-68434B4907FC}" srcOrd="2" destOrd="0" presId="urn:microsoft.com/office/officeart/2005/8/layout/hList7#1"/>
    <dgm:cxn modelId="{A3FD63B5-E8FC-4ABA-8022-E1FD525347B4}" type="presParOf" srcId="{BD83D594-91A0-4534-B93E-905FC4B51237}" destId="{993B69AA-C97E-4C9E-9477-EC7FEDEFCC8B}" srcOrd="3" destOrd="0" presId="urn:microsoft.com/office/officeart/2005/8/layout/hList7#1"/>
    <dgm:cxn modelId="{A6635B0A-FC64-421C-9710-95208CD9B998}" type="presParOf" srcId="{EB762509-4EC1-45C1-9B25-93F53AF20289}" destId="{FC3CBC80-0617-4794-AC26-B77A78A4705D}" srcOrd="1" destOrd="0" presId="urn:microsoft.com/office/officeart/2005/8/layout/hList7#1"/>
    <dgm:cxn modelId="{6A2C2162-C65F-4EC7-9C1A-A5758F813482}" type="presParOf" srcId="{EB762509-4EC1-45C1-9B25-93F53AF20289}" destId="{82BA7C16-7603-4D6C-811F-A8B01D41E56F}" srcOrd="2" destOrd="0" presId="urn:microsoft.com/office/officeart/2005/8/layout/hList7#1"/>
    <dgm:cxn modelId="{AEE84DF2-0015-411A-AA40-6106EA94C6E5}" type="presParOf" srcId="{82BA7C16-7603-4D6C-811F-A8B01D41E56F}" destId="{50CB86A0-67B5-4E1A-A9DF-4560CF38E5DC}" srcOrd="0" destOrd="0" presId="urn:microsoft.com/office/officeart/2005/8/layout/hList7#1"/>
    <dgm:cxn modelId="{8F8E6424-8CDC-4A55-95D3-8611346CEB05}" type="presParOf" srcId="{82BA7C16-7603-4D6C-811F-A8B01D41E56F}" destId="{0A17E5C0-D1FD-4B9F-B3AE-91B6FB663DF5}" srcOrd="1" destOrd="0" presId="urn:microsoft.com/office/officeart/2005/8/layout/hList7#1"/>
    <dgm:cxn modelId="{9C63D3B1-9914-4AA5-BCE1-730B942F0BF5}" type="presParOf" srcId="{82BA7C16-7603-4D6C-811F-A8B01D41E56F}" destId="{71A3C62D-A7C9-4521-AF77-153EB99F6118}" srcOrd="2" destOrd="0" presId="urn:microsoft.com/office/officeart/2005/8/layout/hList7#1"/>
    <dgm:cxn modelId="{7B1316D4-7EB4-46B4-8794-CC8A25601E21}" type="presParOf" srcId="{82BA7C16-7603-4D6C-811F-A8B01D41E56F}" destId="{C62B8016-D06F-4307-97AF-C91578370DEB}" srcOrd="3" destOrd="0" presId="urn:microsoft.com/office/officeart/2005/8/layout/hList7#1"/>
    <dgm:cxn modelId="{D2B98616-5D7B-4FD0-B684-CD9D2FF0E2F0}" type="presParOf" srcId="{EB762509-4EC1-45C1-9B25-93F53AF20289}" destId="{D6946BD4-CC20-4299-94A0-5CA6DAB9280B}" srcOrd="3" destOrd="0" presId="urn:microsoft.com/office/officeart/2005/8/layout/hList7#1"/>
    <dgm:cxn modelId="{69F073E2-2E5A-4795-9876-3EFF038CEA05}" type="presParOf" srcId="{EB762509-4EC1-45C1-9B25-93F53AF20289}" destId="{5686A57B-7558-4E73-A937-2618300CEC36}" srcOrd="4" destOrd="0" presId="urn:microsoft.com/office/officeart/2005/8/layout/hList7#1"/>
    <dgm:cxn modelId="{DA25C3BE-013E-40CC-8C7E-0411B3D57060}" type="presParOf" srcId="{5686A57B-7558-4E73-A937-2618300CEC36}" destId="{50CE7F5D-D69A-4D7D-A7EB-A19F66F14320}" srcOrd="0" destOrd="0" presId="urn:microsoft.com/office/officeart/2005/8/layout/hList7#1"/>
    <dgm:cxn modelId="{4A70D535-1215-43A5-8A48-8F6ED265B3F0}" type="presParOf" srcId="{5686A57B-7558-4E73-A937-2618300CEC36}" destId="{2EC05AA9-32A4-4C25-8E56-3CB25A5C12BC}" srcOrd="1" destOrd="0" presId="urn:microsoft.com/office/officeart/2005/8/layout/hList7#1"/>
    <dgm:cxn modelId="{989D9237-734D-48F2-991F-1281BC658937}" type="presParOf" srcId="{5686A57B-7558-4E73-A937-2618300CEC36}" destId="{6A33D62F-69C5-429D-97FD-7F4F3CD171F3}" srcOrd="2" destOrd="0" presId="urn:microsoft.com/office/officeart/2005/8/layout/hList7#1"/>
    <dgm:cxn modelId="{78760AC4-A7C6-4772-AD14-4CC35B93A2C2}" type="presParOf" srcId="{5686A57B-7558-4E73-A937-2618300CEC36}" destId="{64B0C7C5-298C-4774-BF00-4E5F09A6A246}" srcOrd="3" destOrd="0" presId="urn:microsoft.com/office/officeart/2005/8/layout/hList7#1"/>
    <dgm:cxn modelId="{6321D46D-73A3-45F0-9E60-3E8C565BC8B0}" type="presParOf" srcId="{EB762509-4EC1-45C1-9B25-93F53AF20289}" destId="{FB5517ED-7ABC-43C9-B534-CEA6B6A71A37}" srcOrd="5" destOrd="0" presId="urn:microsoft.com/office/officeart/2005/8/layout/hList7#1"/>
    <dgm:cxn modelId="{92A73CAB-AADA-4F81-9406-E75A51F0921E}" type="presParOf" srcId="{EB762509-4EC1-45C1-9B25-93F53AF20289}" destId="{9379165D-A019-45B9-9D90-E5615E424E74}" srcOrd="6" destOrd="0" presId="urn:microsoft.com/office/officeart/2005/8/layout/hList7#1"/>
    <dgm:cxn modelId="{146818B2-B80F-4B9F-A09C-F8336847DD9F}" type="presParOf" srcId="{9379165D-A019-45B9-9D90-E5615E424E74}" destId="{E445B7FF-7E22-4980-9899-D351F0709751}" srcOrd="0" destOrd="0" presId="urn:microsoft.com/office/officeart/2005/8/layout/hList7#1"/>
    <dgm:cxn modelId="{7DBC0E43-B9BF-4FC9-9E10-B18704748350}" type="presParOf" srcId="{9379165D-A019-45B9-9D90-E5615E424E74}" destId="{F65F238C-BAE7-4D27-AF5F-F0ACE9E1D949}" srcOrd="1" destOrd="0" presId="urn:microsoft.com/office/officeart/2005/8/layout/hList7#1"/>
    <dgm:cxn modelId="{28E062EA-2D41-4D75-9F40-BF499ED90A0C}" type="presParOf" srcId="{9379165D-A019-45B9-9D90-E5615E424E74}" destId="{608218CE-25B1-4925-8906-83E607DB9AD2}" srcOrd="2" destOrd="0" presId="urn:microsoft.com/office/officeart/2005/8/layout/hList7#1"/>
    <dgm:cxn modelId="{BAE59510-BF58-46C4-A6E7-76B412BFC22F}" type="presParOf" srcId="{9379165D-A019-45B9-9D90-E5615E424E74}" destId="{C7EF2B54-92DD-4153-9002-337A12C9022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9F9D8A-97EA-4A8B-9ED8-E0B73F7C0C0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9B7BC11-0246-40D8-A433-66074BDF05DF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Seguridad.</a:t>
          </a:r>
          <a:endParaRPr lang="es-MX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F8AA3F17-BF64-4F38-9F57-C078AF2A9371}" type="parTrans" cxnId="{B08DE145-9424-4D07-A2A3-78740972EF9D}">
      <dgm:prSet/>
      <dgm:spPr/>
      <dgm:t>
        <a:bodyPr/>
        <a:lstStyle/>
        <a:p>
          <a:endParaRPr lang="es-MX"/>
        </a:p>
      </dgm:t>
    </dgm:pt>
    <dgm:pt modelId="{74027382-F409-4803-BECE-8E35AE030995}" type="sibTrans" cxnId="{B08DE145-9424-4D07-A2A3-78740972EF9D}">
      <dgm:prSet/>
      <dgm:spPr/>
      <dgm:t>
        <a:bodyPr/>
        <a:lstStyle/>
        <a:p>
          <a:endParaRPr lang="es-MX"/>
        </a:p>
      </dgm:t>
    </dgm:pt>
    <dgm:pt modelId="{1867D650-58F5-43D1-85DC-E72334CBDDF2}">
      <dgm:prSet phldrT="[Texto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MX" sz="1400" b="1" i="0" dirty="0" smtClean="0">
              <a:solidFill>
                <a:srgbClr val="FFFF00"/>
              </a:solidFill>
              <a:latin typeface="Montserrat" panose="020B0604020202020204" charset="0"/>
            </a:rPr>
            <a:t>$2,259 millones:</a:t>
          </a: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. </a:t>
          </a:r>
          <a:r>
            <a:rPr lang="es-ES_tradnl" sz="900" dirty="0" smtClean="0">
              <a:solidFill>
                <a:schemeClr val="bg1"/>
              </a:solidFill>
              <a:latin typeface="Montserrat" panose="020B0604020202020204" charset="0"/>
            </a:rPr>
            <a:t>Comprende acciones de formulación y establecimiento de lineamientos para estrategias de gobierno, patrimonio y función pública, procesos electorales, población, entre otros.</a:t>
          </a:r>
          <a:endParaRPr lang="es-MX" sz="800" b="0" dirty="0">
            <a:solidFill>
              <a:schemeClr val="bg1"/>
            </a:solidFill>
            <a:latin typeface="Montserrat" panose="020B0604020202020204" charset="0"/>
          </a:endParaRPr>
        </a:p>
      </dgm:t>
    </dgm:pt>
    <dgm:pt modelId="{80FC2489-1C58-40AB-A9F9-7DE1F55BCD8A}" type="parTrans" cxnId="{C690546A-2DBF-498E-B921-3E3A535526CD}">
      <dgm:prSet/>
      <dgm:spPr/>
      <dgm:t>
        <a:bodyPr/>
        <a:lstStyle/>
        <a:p>
          <a:endParaRPr lang="es-MX"/>
        </a:p>
      </dgm:t>
    </dgm:pt>
    <dgm:pt modelId="{BABC63D7-C2A8-45DF-9637-00CBAC857D77}" type="sibTrans" cxnId="{C690546A-2DBF-498E-B921-3E3A535526CD}">
      <dgm:prSet/>
      <dgm:spPr/>
      <dgm:t>
        <a:bodyPr/>
        <a:lstStyle/>
        <a:p>
          <a:endParaRPr lang="es-MX"/>
        </a:p>
      </dgm:t>
    </dgm:pt>
    <dgm:pt modelId="{51BDBC49-2DEC-4FAF-9A97-4C1645A0A682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Asuntos financieros y hacendarios</a:t>
          </a:r>
          <a:endParaRPr lang="es-MX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EF01251D-DCDE-4279-A124-605C5B1F48DC}" type="parTrans" cxnId="{FBDAABBA-49E5-4A29-975B-C8526C403C86}">
      <dgm:prSet/>
      <dgm:spPr/>
      <dgm:t>
        <a:bodyPr/>
        <a:lstStyle/>
        <a:p>
          <a:endParaRPr lang="es-MX"/>
        </a:p>
      </dgm:t>
    </dgm:pt>
    <dgm:pt modelId="{B9EFB239-F0DC-44A8-8DBB-D1D082DB9445}" type="sibTrans" cxnId="{FBDAABBA-49E5-4A29-975B-C8526C403C86}">
      <dgm:prSet/>
      <dgm:spPr/>
      <dgm:t>
        <a:bodyPr/>
        <a:lstStyle/>
        <a:p>
          <a:endParaRPr lang="es-MX"/>
        </a:p>
      </dgm:t>
    </dgm:pt>
    <dgm:pt modelId="{543A515A-56F3-4F88-B9BE-F255501D5B5D}">
      <dgm:prSet phldrT="[Texto]" custT="1"/>
      <dgm:spPr/>
      <dgm:t>
        <a:bodyPr anchor="ctr"/>
        <a:lstStyle/>
        <a:p>
          <a:pPr>
            <a:lnSpc>
              <a:spcPct val="90000"/>
            </a:lnSpc>
          </a:pPr>
          <a:r>
            <a:rPr lang="es-MX" sz="1400" b="1" i="0" dirty="0" smtClean="0">
              <a:solidFill>
                <a:srgbClr val="FFFF00"/>
              </a:solidFill>
              <a:latin typeface="Montserrat" panose="020B0604020202020204" charset="0"/>
            </a:rPr>
            <a:t>$1,587 millones</a:t>
          </a:r>
        </a:p>
        <a:p>
          <a:pPr>
            <a:lnSpc>
              <a:spcPct val="150000"/>
            </a:lnSpc>
          </a:pPr>
          <a:r>
            <a:rPr lang="es-ES_tradnl" sz="900" dirty="0" smtClean="0">
              <a:solidFill>
                <a:schemeClr val="bg1"/>
              </a:solidFill>
              <a:latin typeface="Montserrat" panose="020B0604020202020204" charset="0"/>
            </a:rPr>
            <a:t>Comprende la impartición y procuración de la Justicia; así como la reclusión y readaptación social y los derechos humanos, con el objeto de lograr la armonía social en el Estado.</a:t>
          </a:r>
          <a:endParaRPr lang="es-MX" sz="400" b="0" i="0" dirty="0" smtClean="0">
            <a:solidFill>
              <a:schemeClr val="bg1"/>
            </a:solidFill>
            <a:latin typeface="Montserrat" panose="020B0604020202020204" charset="0"/>
          </a:endParaRPr>
        </a:p>
      </dgm:t>
    </dgm:pt>
    <dgm:pt modelId="{875CD0AD-D9D7-41BA-AF4C-CD61A554040B}" type="parTrans" cxnId="{D8F9A163-C3AF-4F49-99E1-21333E52D2F2}">
      <dgm:prSet/>
      <dgm:spPr/>
      <dgm:t>
        <a:bodyPr/>
        <a:lstStyle/>
        <a:p>
          <a:endParaRPr lang="es-MX"/>
        </a:p>
      </dgm:t>
    </dgm:pt>
    <dgm:pt modelId="{E6520F63-A78A-4A1A-BD41-ED6D015B0000}" type="sibTrans" cxnId="{D8F9A163-C3AF-4F49-99E1-21333E52D2F2}">
      <dgm:prSet/>
      <dgm:spPr/>
      <dgm:t>
        <a:bodyPr/>
        <a:lstStyle/>
        <a:p>
          <a:endParaRPr lang="es-MX"/>
        </a:p>
      </dgm:t>
    </dgm:pt>
    <dgm:pt modelId="{192E1A05-BBF9-43C0-8F0C-44BFA6A2D32B}">
      <dgm:prSet phldrT="[Texto]" custT="1"/>
      <dgm:spPr/>
      <dgm:t>
        <a:bodyPr anchor="ctr"/>
        <a:lstStyle/>
        <a:p>
          <a:pPr rtl="0">
            <a:lnSpc>
              <a:spcPct val="150000"/>
            </a:lnSpc>
          </a:pPr>
          <a:r>
            <a:rPr lang="es-MX" sz="1400" b="1" i="0" u="none" dirty="0" smtClean="0">
              <a:solidFill>
                <a:srgbClr val="FFFF00"/>
              </a:solidFill>
              <a:latin typeface="Montserrat" panose="020B0604020202020204" charset="0"/>
            </a:rPr>
            <a:t>$3,175 millones: </a:t>
          </a:r>
          <a:r>
            <a:rPr lang="es-MX" sz="900" b="0" i="0" u="none" dirty="0" smtClean="0">
              <a:solidFill>
                <a:schemeClr val="bg1"/>
              </a:solidFill>
              <a:latin typeface="Montserrat" panose="020B0604020202020204" charset="0"/>
            </a:rPr>
            <a:t>Comprende las acciones para la recaudación de los recursos monetarios, así como del control del gasto de gobierno. De igual modo considera inversión pública y la gestión de convenios con la federación, entre otros.</a:t>
          </a:r>
          <a:endParaRPr lang="es-MX" sz="900" b="0" dirty="0">
            <a:solidFill>
              <a:schemeClr val="bg1"/>
            </a:solidFill>
            <a:latin typeface="Montserrat" panose="020B0604020202020204" charset="0"/>
          </a:endParaRPr>
        </a:p>
      </dgm:t>
    </dgm:pt>
    <dgm:pt modelId="{9EF1800E-7930-4CA8-AFD4-1DBAECE89BB8}" type="parTrans" cxnId="{464CEE83-4D1F-4291-A5D6-E6D8A3D02A5C}">
      <dgm:prSet/>
      <dgm:spPr/>
      <dgm:t>
        <a:bodyPr/>
        <a:lstStyle/>
        <a:p>
          <a:endParaRPr lang="es-MX"/>
        </a:p>
      </dgm:t>
    </dgm:pt>
    <dgm:pt modelId="{E3F25759-2B77-4663-A56F-C05F7FF4DC55}" type="sibTrans" cxnId="{464CEE83-4D1F-4291-A5D6-E6D8A3D02A5C}">
      <dgm:prSet/>
      <dgm:spPr/>
      <dgm:t>
        <a:bodyPr/>
        <a:lstStyle/>
        <a:p>
          <a:endParaRPr lang="es-MX"/>
        </a:p>
      </dgm:t>
    </dgm:pt>
    <dgm:pt modelId="{089550CA-9349-4E79-9F21-BDDC9917CE7C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Justicia.</a:t>
          </a:r>
          <a:endParaRPr lang="es-MX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3B64270C-93DF-4176-B53C-44C331F44771}" type="sibTrans" cxnId="{FDC90FD3-21DB-4BB8-AA87-045A2833D80E}">
      <dgm:prSet/>
      <dgm:spPr/>
      <dgm:t>
        <a:bodyPr/>
        <a:lstStyle/>
        <a:p>
          <a:endParaRPr lang="es-MX"/>
        </a:p>
      </dgm:t>
    </dgm:pt>
    <dgm:pt modelId="{F4316704-028E-42CC-A873-0D5611172DA8}" type="parTrans" cxnId="{FDC90FD3-21DB-4BB8-AA87-045A2833D80E}">
      <dgm:prSet/>
      <dgm:spPr/>
      <dgm:t>
        <a:bodyPr/>
        <a:lstStyle/>
        <a:p>
          <a:endParaRPr lang="es-MX"/>
        </a:p>
      </dgm:t>
    </dgm:pt>
    <dgm:pt modelId="{2FE494F6-639D-4F9A-A2E4-82ABE742B2CD}" type="pres">
      <dgm:prSet presAssocID="{739F9D8A-97EA-4A8B-9ED8-E0B73F7C0C0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5ED8B88-9FA1-44AB-939C-0697FD23FB3F}" type="pres">
      <dgm:prSet presAssocID="{79B7BC11-0246-40D8-A433-66074BDF05DF}" presName="thickLine" presStyleLbl="alignNode1" presStyleIdx="0" presStyleCnt="3"/>
      <dgm:spPr/>
    </dgm:pt>
    <dgm:pt modelId="{A13C141E-32AE-400D-83BD-DD026864DAA0}" type="pres">
      <dgm:prSet presAssocID="{79B7BC11-0246-40D8-A433-66074BDF05DF}" presName="horz1" presStyleCnt="0"/>
      <dgm:spPr/>
    </dgm:pt>
    <dgm:pt modelId="{9A80059D-737F-4F92-AF47-80CA6DE47F23}" type="pres">
      <dgm:prSet presAssocID="{79B7BC11-0246-40D8-A433-66074BDF05DF}" presName="tx1" presStyleLbl="revTx" presStyleIdx="0" presStyleCnt="6" custScaleX="111574"/>
      <dgm:spPr/>
      <dgm:t>
        <a:bodyPr/>
        <a:lstStyle/>
        <a:p>
          <a:endParaRPr lang="es-MX"/>
        </a:p>
      </dgm:t>
    </dgm:pt>
    <dgm:pt modelId="{8D62EA71-8296-4CE6-8A96-B7E5F3999532}" type="pres">
      <dgm:prSet presAssocID="{79B7BC11-0246-40D8-A433-66074BDF05DF}" presName="vert1" presStyleCnt="0"/>
      <dgm:spPr/>
    </dgm:pt>
    <dgm:pt modelId="{ED112849-E554-45B6-BAFC-7E6711394812}" type="pres">
      <dgm:prSet presAssocID="{1867D650-58F5-43D1-85DC-E72334CBDDF2}" presName="vertSpace2a" presStyleCnt="0"/>
      <dgm:spPr/>
    </dgm:pt>
    <dgm:pt modelId="{5E5C193C-68AE-4CE5-AAC8-289136876621}" type="pres">
      <dgm:prSet presAssocID="{1867D650-58F5-43D1-85DC-E72334CBDDF2}" presName="horz2" presStyleCnt="0"/>
      <dgm:spPr/>
    </dgm:pt>
    <dgm:pt modelId="{FE5D8401-557E-4046-82AB-705CBC0E47F7}" type="pres">
      <dgm:prSet presAssocID="{1867D650-58F5-43D1-85DC-E72334CBDDF2}" presName="horzSpace2" presStyleCnt="0"/>
      <dgm:spPr/>
    </dgm:pt>
    <dgm:pt modelId="{95E5971A-7335-41A5-8B14-28CEC925A13C}" type="pres">
      <dgm:prSet presAssocID="{1867D650-58F5-43D1-85DC-E72334CBDDF2}" presName="tx2" presStyleLbl="revTx" presStyleIdx="1" presStyleCnt="6" custScaleY="71897"/>
      <dgm:spPr/>
      <dgm:t>
        <a:bodyPr/>
        <a:lstStyle/>
        <a:p>
          <a:endParaRPr lang="es-MX"/>
        </a:p>
      </dgm:t>
    </dgm:pt>
    <dgm:pt modelId="{99DB413B-8AFA-496E-9A9B-65B46F86499B}" type="pres">
      <dgm:prSet presAssocID="{1867D650-58F5-43D1-85DC-E72334CBDDF2}" presName="vert2" presStyleCnt="0"/>
      <dgm:spPr/>
    </dgm:pt>
    <dgm:pt modelId="{C95C3281-B9E6-46E7-BB40-E09AF91CAAA6}" type="pres">
      <dgm:prSet presAssocID="{1867D650-58F5-43D1-85DC-E72334CBDDF2}" presName="thinLine2b" presStyleLbl="callout" presStyleIdx="0" presStyleCnt="3" custLinFactY="100000" custLinFactNeighborY="193091"/>
      <dgm:spPr/>
    </dgm:pt>
    <dgm:pt modelId="{6ABFF52D-0F60-4AF7-9D70-9EE9DB63643F}" type="pres">
      <dgm:prSet presAssocID="{1867D650-58F5-43D1-85DC-E72334CBDDF2}" presName="vertSpace2b" presStyleCnt="0"/>
      <dgm:spPr/>
    </dgm:pt>
    <dgm:pt modelId="{85987F59-D180-4212-B9C3-1C2DBE43CFD8}" type="pres">
      <dgm:prSet presAssocID="{51BDBC49-2DEC-4FAF-9A97-4C1645A0A682}" presName="thickLine" presStyleLbl="alignNode1" presStyleIdx="1" presStyleCnt="3" custLinFactNeighborY="-15213"/>
      <dgm:spPr/>
    </dgm:pt>
    <dgm:pt modelId="{CADFF7ED-50C2-41E3-AB99-FEFC0F255F60}" type="pres">
      <dgm:prSet presAssocID="{51BDBC49-2DEC-4FAF-9A97-4C1645A0A682}" presName="horz1" presStyleCnt="0"/>
      <dgm:spPr/>
    </dgm:pt>
    <dgm:pt modelId="{D1C2A8AD-02E6-4293-8589-A0E8A21606B3}" type="pres">
      <dgm:prSet presAssocID="{51BDBC49-2DEC-4FAF-9A97-4C1645A0A682}" presName="tx1" presStyleLbl="revTx" presStyleIdx="2" presStyleCnt="6" custScaleX="130046" custLinFactNeighborY="-10968"/>
      <dgm:spPr/>
      <dgm:t>
        <a:bodyPr/>
        <a:lstStyle/>
        <a:p>
          <a:endParaRPr lang="es-MX"/>
        </a:p>
      </dgm:t>
    </dgm:pt>
    <dgm:pt modelId="{4AF2BA94-E8DD-4BC6-93E7-0EEC2E4DBAEE}" type="pres">
      <dgm:prSet presAssocID="{51BDBC49-2DEC-4FAF-9A97-4C1645A0A682}" presName="vert1" presStyleCnt="0"/>
      <dgm:spPr/>
    </dgm:pt>
    <dgm:pt modelId="{CAD53E84-B4E9-412A-AC47-7C2D0124B3B8}" type="pres">
      <dgm:prSet presAssocID="{192E1A05-BBF9-43C0-8F0C-44BFA6A2D32B}" presName="vertSpace2a" presStyleCnt="0"/>
      <dgm:spPr/>
    </dgm:pt>
    <dgm:pt modelId="{BF292B8B-CACE-47D3-8200-D800444696AA}" type="pres">
      <dgm:prSet presAssocID="{192E1A05-BBF9-43C0-8F0C-44BFA6A2D32B}" presName="horz2" presStyleCnt="0"/>
      <dgm:spPr/>
    </dgm:pt>
    <dgm:pt modelId="{80CED6E2-6DFA-4DA0-A328-A068730DA833}" type="pres">
      <dgm:prSet presAssocID="{192E1A05-BBF9-43C0-8F0C-44BFA6A2D32B}" presName="horzSpace2" presStyleCnt="0"/>
      <dgm:spPr/>
    </dgm:pt>
    <dgm:pt modelId="{A5A0A878-6B20-42B5-86AC-3989C0D008AB}" type="pres">
      <dgm:prSet presAssocID="{192E1A05-BBF9-43C0-8F0C-44BFA6A2D32B}" presName="tx2" presStyleLbl="revTx" presStyleIdx="3" presStyleCnt="6" custScaleY="93064" custLinFactNeighborX="-3164" custLinFactNeighborY="-15967"/>
      <dgm:spPr/>
      <dgm:t>
        <a:bodyPr/>
        <a:lstStyle/>
        <a:p>
          <a:endParaRPr lang="es-MX"/>
        </a:p>
      </dgm:t>
    </dgm:pt>
    <dgm:pt modelId="{E1AED64D-25E1-4F74-8811-DC5A49975866}" type="pres">
      <dgm:prSet presAssocID="{192E1A05-BBF9-43C0-8F0C-44BFA6A2D32B}" presName="vert2" presStyleCnt="0"/>
      <dgm:spPr/>
    </dgm:pt>
    <dgm:pt modelId="{2D99B774-3625-4AD9-A3ED-5C2B52046513}" type="pres">
      <dgm:prSet presAssocID="{192E1A05-BBF9-43C0-8F0C-44BFA6A2D32B}" presName="thinLine2b" presStyleLbl="callout" presStyleIdx="1" presStyleCnt="3" custLinFactY="500000" custLinFactNeighborX="131" custLinFactNeighborY="512815"/>
      <dgm:spPr/>
    </dgm:pt>
    <dgm:pt modelId="{9B78C230-25E0-4570-9E5A-D3E80B61D656}" type="pres">
      <dgm:prSet presAssocID="{192E1A05-BBF9-43C0-8F0C-44BFA6A2D32B}" presName="vertSpace2b" presStyleCnt="0"/>
      <dgm:spPr/>
    </dgm:pt>
    <dgm:pt modelId="{262EF016-A2AE-4628-9060-AA049CBC4E9B}" type="pres">
      <dgm:prSet presAssocID="{089550CA-9349-4E79-9F21-BDDC9917CE7C}" presName="thickLine" presStyleLbl="alignNode1" presStyleIdx="2" presStyleCnt="3" custLinFactNeighborY="15179"/>
      <dgm:spPr/>
    </dgm:pt>
    <dgm:pt modelId="{1C40F2F3-59D3-4472-8E52-7786D8686E0E}" type="pres">
      <dgm:prSet presAssocID="{089550CA-9349-4E79-9F21-BDDC9917CE7C}" presName="horz1" presStyleCnt="0"/>
      <dgm:spPr/>
    </dgm:pt>
    <dgm:pt modelId="{846EBBD8-E42E-466F-83D8-68078B72B1D4}" type="pres">
      <dgm:prSet presAssocID="{089550CA-9349-4E79-9F21-BDDC9917CE7C}" presName="tx1" presStyleLbl="revTx" presStyleIdx="4" presStyleCnt="6" custScaleX="89614" custScaleY="42954" custLinFactNeighborX="1856" custLinFactNeighborY="9742"/>
      <dgm:spPr/>
      <dgm:t>
        <a:bodyPr/>
        <a:lstStyle/>
        <a:p>
          <a:endParaRPr lang="es-MX"/>
        </a:p>
      </dgm:t>
    </dgm:pt>
    <dgm:pt modelId="{8261E823-3676-4722-94DD-5F167DB77E01}" type="pres">
      <dgm:prSet presAssocID="{089550CA-9349-4E79-9F21-BDDC9917CE7C}" presName="vert1" presStyleCnt="0"/>
      <dgm:spPr/>
    </dgm:pt>
    <dgm:pt modelId="{45C6AE33-0EAF-4773-B11D-D2404980A507}" type="pres">
      <dgm:prSet presAssocID="{543A515A-56F3-4F88-B9BE-F255501D5B5D}" presName="vertSpace2a" presStyleCnt="0"/>
      <dgm:spPr/>
    </dgm:pt>
    <dgm:pt modelId="{7656E9C6-55F5-40F0-80F1-DCF9173FEFB3}" type="pres">
      <dgm:prSet presAssocID="{543A515A-56F3-4F88-B9BE-F255501D5B5D}" presName="horz2" presStyleCnt="0"/>
      <dgm:spPr/>
    </dgm:pt>
    <dgm:pt modelId="{DE14848B-D3B1-4C47-897E-C0CFCFCF37CE}" type="pres">
      <dgm:prSet presAssocID="{543A515A-56F3-4F88-B9BE-F255501D5B5D}" presName="horzSpace2" presStyleCnt="0"/>
      <dgm:spPr/>
    </dgm:pt>
    <dgm:pt modelId="{BE81FC69-5542-490A-A504-ECA104517A99}" type="pres">
      <dgm:prSet presAssocID="{543A515A-56F3-4F88-B9BE-F255501D5B5D}" presName="tx2" presStyleLbl="revTx" presStyleIdx="5" presStyleCnt="6" custScaleY="69941" custLinFactNeighborX="2646" custLinFactNeighborY="9357"/>
      <dgm:spPr/>
      <dgm:t>
        <a:bodyPr/>
        <a:lstStyle/>
        <a:p>
          <a:endParaRPr lang="es-MX"/>
        </a:p>
      </dgm:t>
    </dgm:pt>
    <dgm:pt modelId="{B8CE2335-A936-4F40-AFA4-A6FD785E30D8}" type="pres">
      <dgm:prSet presAssocID="{543A515A-56F3-4F88-B9BE-F255501D5B5D}" presName="vert2" presStyleCnt="0"/>
      <dgm:spPr/>
    </dgm:pt>
    <dgm:pt modelId="{EAB21345-9719-485A-94BC-96EE7B6E49D9}" type="pres">
      <dgm:prSet presAssocID="{543A515A-56F3-4F88-B9BE-F255501D5B5D}" presName="thinLine2b" presStyleLbl="callout" presStyleIdx="2" presStyleCnt="3" custLinFactY="5259" custLinFactNeighborY="100000"/>
      <dgm:spPr/>
    </dgm:pt>
    <dgm:pt modelId="{F63A7A83-DE99-41A5-A64F-E2350F51B55C}" type="pres">
      <dgm:prSet presAssocID="{543A515A-56F3-4F88-B9BE-F255501D5B5D}" presName="vertSpace2b" presStyleCnt="0"/>
      <dgm:spPr/>
    </dgm:pt>
  </dgm:ptLst>
  <dgm:cxnLst>
    <dgm:cxn modelId="{27D85CC1-570F-49B2-8C7C-B9026CCF09E5}" type="presOf" srcId="{192E1A05-BBF9-43C0-8F0C-44BFA6A2D32B}" destId="{A5A0A878-6B20-42B5-86AC-3989C0D008AB}" srcOrd="0" destOrd="0" presId="urn:microsoft.com/office/officeart/2008/layout/LinedList"/>
    <dgm:cxn modelId="{C690546A-2DBF-498E-B921-3E3A535526CD}" srcId="{79B7BC11-0246-40D8-A433-66074BDF05DF}" destId="{1867D650-58F5-43D1-85DC-E72334CBDDF2}" srcOrd="0" destOrd="0" parTransId="{80FC2489-1C58-40AB-A9F9-7DE1F55BCD8A}" sibTransId="{BABC63D7-C2A8-45DF-9637-00CBAC857D77}"/>
    <dgm:cxn modelId="{A4A59F81-B23C-4420-A8E7-4A68511F2C7A}" type="presOf" srcId="{739F9D8A-97EA-4A8B-9ED8-E0B73F7C0C0E}" destId="{2FE494F6-639D-4F9A-A2E4-82ABE742B2CD}" srcOrd="0" destOrd="0" presId="urn:microsoft.com/office/officeart/2008/layout/LinedList"/>
    <dgm:cxn modelId="{020D72BD-452D-4017-8661-2B98BFD88533}" type="presOf" srcId="{51BDBC49-2DEC-4FAF-9A97-4C1645A0A682}" destId="{D1C2A8AD-02E6-4293-8589-A0E8A21606B3}" srcOrd="0" destOrd="0" presId="urn:microsoft.com/office/officeart/2008/layout/LinedList"/>
    <dgm:cxn modelId="{5BDD58FC-A734-4D39-ACBF-A88558EC76C8}" type="presOf" srcId="{543A515A-56F3-4F88-B9BE-F255501D5B5D}" destId="{BE81FC69-5542-490A-A504-ECA104517A99}" srcOrd="0" destOrd="0" presId="urn:microsoft.com/office/officeart/2008/layout/LinedList"/>
    <dgm:cxn modelId="{FDC90FD3-21DB-4BB8-AA87-045A2833D80E}" srcId="{739F9D8A-97EA-4A8B-9ED8-E0B73F7C0C0E}" destId="{089550CA-9349-4E79-9F21-BDDC9917CE7C}" srcOrd="2" destOrd="0" parTransId="{F4316704-028E-42CC-A873-0D5611172DA8}" sibTransId="{3B64270C-93DF-4176-B53C-44C331F44771}"/>
    <dgm:cxn modelId="{D8F9A163-C3AF-4F49-99E1-21333E52D2F2}" srcId="{089550CA-9349-4E79-9F21-BDDC9917CE7C}" destId="{543A515A-56F3-4F88-B9BE-F255501D5B5D}" srcOrd="0" destOrd="0" parTransId="{875CD0AD-D9D7-41BA-AF4C-CD61A554040B}" sibTransId="{E6520F63-A78A-4A1A-BD41-ED6D015B0000}"/>
    <dgm:cxn modelId="{344F832F-C785-4EBD-9B3F-8FC95C669908}" type="presOf" srcId="{089550CA-9349-4E79-9F21-BDDC9917CE7C}" destId="{846EBBD8-E42E-466F-83D8-68078B72B1D4}" srcOrd="0" destOrd="0" presId="urn:microsoft.com/office/officeart/2008/layout/LinedList"/>
    <dgm:cxn modelId="{464CEE83-4D1F-4291-A5D6-E6D8A3D02A5C}" srcId="{51BDBC49-2DEC-4FAF-9A97-4C1645A0A682}" destId="{192E1A05-BBF9-43C0-8F0C-44BFA6A2D32B}" srcOrd="0" destOrd="0" parTransId="{9EF1800E-7930-4CA8-AFD4-1DBAECE89BB8}" sibTransId="{E3F25759-2B77-4663-A56F-C05F7FF4DC55}"/>
    <dgm:cxn modelId="{FEEBE8F8-DB9A-4533-A601-4BF2EF8C88C4}" type="presOf" srcId="{1867D650-58F5-43D1-85DC-E72334CBDDF2}" destId="{95E5971A-7335-41A5-8B14-28CEC925A13C}" srcOrd="0" destOrd="0" presId="urn:microsoft.com/office/officeart/2008/layout/LinedList"/>
    <dgm:cxn modelId="{B08DE145-9424-4D07-A2A3-78740972EF9D}" srcId="{739F9D8A-97EA-4A8B-9ED8-E0B73F7C0C0E}" destId="{79B7BC11-0246-40D8-A433-66074BDF05DF}" srcOrd="0" destOrd="0" parTransId="{F8AA3F17-BF64-4F38-9F57-C078AF2A9371}" sibTransId="{74027382-F409-4803-BECE-8E35AE030995}"/>
    <dgm:cxn modelId="{4B2E7A44-DBC0-4FDA-80CF-50B75F59978E}" type="presOf" srcId="{79B7BC11-0246-40D8-A433-66074BDF05DF}" destId="{9A80059D-737F-4F92-AF47-80CA6DE47F23}" srcOrd="0" destOrd="0" presId="urn:microsoft.com/office/officeart/2008/layout/LinedList"/>
    <dgm:cxn modelId="{FBDAABBA-49E5-4A29-975B-C8526C403C86}" srcId="{739F9D8A-97EA-4A8B-9ED8-E0B73F7C0C0E}" destId="{51BDBC49-2DEC-4FAF-9A97-4C1645A0A682}" srcOrd="1" destOrd="0" parTransId="{EF01251D-DCDE-4279-A124-605C5B1F48DC}" sibTransId="{B9EFB239-F0DC-44A8-8DBB-D1D082DB9445}"/>
    <dgm:cxn modelId="{658DF958-DF70-4C1C-BAD7-9F6C7DAB80CA}" type="presParOf" srcId="{2FE494F6-639D-4F9A-A2E4-82ABE742B2CD}" destId="{B5ED8B88-9FA1-44AB-939C-0697FD23FB3F}" srcOrd="0" destOrd="0" presId="urn:microsoft.com/office/officeart/2008/layout/LinedList"/>
    <dgm:cxn modelId="{92340150-5523-4A0E-99AF-955A717C3701}" type="presParOf" srcId="{2FE494F6-639D-4F9A-A2E4-82ABE742B2CD}" destId="{A13C141E-32AE-400D-83BD-DD026864DAA0}" srcOrd="1" destOrd="0" presId="urn:microsoft.com/office/officeart/2008/layout/LinedList"/>
    <dgm:cxn modelId="{8F7D6A9E-6681-4FFC-BC5D-DF9F341CF98A}" type="presParOf" srcId="{A13C141E-32AE-400D-83BD-DD026864DAA0}" destId="{9A80059D-737F-4F92-AF47-80CA6DE47F23}" srcOrd="0" destOrd="0" presId="urn:microsoft.com/office/officeart/2008/layout/LinedList"/>
    <dgm:cxn modelId="{96678260-EA88-409C-B2BE-7573790C06DA}" type="presParOf" srcId="{A13C141E-32AE-400D-83BD-DD026864DAA0}" destId="{8D62EA71-8296-4CE6-8A96-B7E5F3999532}" srcOrd="1" destOrd="0" presId="urn:microsoft.com/office/officeart/2008/layout/LinedList"/>
    <dgm:cxn modelId="{EA0A57CD-7E3D-403C-A06A-8FD3F2A02061}" type="presParOf" srcId="{8D62EA71-8296-4CE6-8A96-B7E5F3999532}" destId="{ED112849-E554-45B6-BAFC-7E6711394812}" srcOrd="0" destOrd="0" presId="urn:microsoft.com/office/officeart/2008/layout/LinedList"/>
    <dgm:cxn modelId="{8B5BBF93-DF8E-452B-A2BD-8512E2D5F216}" type="presParOf" srcId="{8D62EA71-8296-4CE6-8A96-B7E5F3999532}" destId="{5E5C193C-68AE-4CE5-AAC8-289136876621}" srcOrd="1" destOrd="0" presId="urn:microsoft.com/office/officeart/2008/layout/LinedList"/>
    <dgm:cxn modelId="{D26DB7AD-8637-41C4-B43C-F6D93E6A2037}" type="presParOf" srcId="{5E5C193C-68AE-4CE5-AAC8-289136876621}" destId="{FE5D8401-557E-4046-82AB-705CBC0E47F7}" srcOrd="0" destOrd="0" presId="urn:microsoft.com/office/officeart/2008/layout/LinedList"/>
    <dgm:cxn modelId="{FF3DB63B-DFF6-44CC-91EC-91897DFE554C}" type="presParOf" srcId="{5E5C193C-68AE-4CE5-AAC8-289136876621}" destId="{95E5971A-7335-41A5-8B14-28CEC925A13C}" srcOrd="1" destOrd="0" presId="urn:microsoft.com/office/officeart/2008/layout/LinedList"/>
    <dgm:cxn modelId="{03393DED-04F5-4864-8DE9-6C4F40D52307}" type="presParOf" srcId="{5E5C193C-68AE-4CE5-AAC8-289136876621}" destId="{99DB413B-8AFA-496E-9A9B-65B46F86499B}" srcOrd="2" destOrd="0" presId="urn:microsoft.com/office/officeart/2008/layout/LinedList"/>
    <dgm:cxn modelId="{51583AF4-D2A9-4539-AF75-5223CCED7451}" type="presParOf" srcId="{8D62EA71-8296-4CE6-8A96-B7E5F3999532}" destId="{C95C3281-B9E6-46E7-BB40-E09AF91CAAA6}" srcOrd="2" destOrd="0" presId="urn:microsoft.com/office/officeart/2008/layout/LinedList"/>
    <dgm:cxn modelId="{5C23FF6E-6B34-4794-B7E2-523D12C93FF6}" type="presParOf" srcId="{8D62EA71-8296-4CE6-8A96-B7E5F3999532}" destId="{6ABFF52D-0F60-4AF7-9D70-9EE9DB63643F}" srcOrd="3" destOrd="0" presId="urn:microsoft.com/office/officeart/2008/layout/LinedList"/>
    <dgm:cxn modelId="{8022275A-714F-43D4-B682-ADF8A9D71877}" type="presParOf" srcId="{2FE494F6-639D-4F9A-A2E4-82ABE742B2CD}" destId="{85987F59-D180-4212-B9C3-1C2DBE43CFD8}" srcOrd="2" destOrd="0" presId="urn:microsoft.com/office/officeart/2008/layout/LinedList"/>
    <dgm:cxn modelId="{5C216CC4-425C-4D7A-AE7F-1775BD5D6CBA}" type="presParOf" srcId="{2FE494F6-639D-4F9A-A2E4-82ABE742B2CD}" destId="{CADFF7ED-50C2-41E3-AB99-FEFC0F255F60}" srcOrd="3" destOrd="0" presId="urn:microsoft.com/office/officeart/2008/layout/LinedList"/>
    <dgm:cxn modelId="{F7F2810D-83D1-4523-8EDE-836A4ACD4423}" type="presParOf" srcId="{CADFF7ED-50C2-41E3-AB99-FEFC0F255F60}" destId="{D1C2A8AD-02E6-4293-8589-A0E8A21606B3}" srcOrd="0" destOrd="0" presId="urn:microsoft.com/office/officeart/2008/layout/LinedList"/>
    <dgm:cxn modelId="{A6956624-EE0D-4550-B1DA-705F9C1EEFB7}" type="presParOf" srcId="{CADFF7ED-50C2-41E3-AB99-FEFC0F255F60}" destId="{4AF2BA94-E8DD-4BC6-93E7-0EEC2E4DBAEE}" srcOrd="1" destOrd="0" presId="urn:microsoft.com/office/officeart/2008/layout/LinedList"/>
    <dgm:cxn modelId="{5C4AB7E8-1F45-461E-82C6-D973551A6237}" type="presParOf" srcId="{4AF2BA94-E8DD-4BC6-93E7-0EEC2E4DBAEE}" destId="{CAD53E84-B4E9-412A-AC47-7C2D0124B3B8}" srcOrd="0" destOrd="0" presId="urn:microsoft.com/office/officeart/2008/layout/LinedList"/>
    <dgm:cxn modelId="{A1BB9FA4-765A-45FE-98FE-7D21F25BD807}" type="presParOf" srcId="{4AF2BA94-E8DD-4BC6-93E7-0EEC2E4DBAEE}" destId="{BF292B8B-CACE-47D3-8200-D800444696AA}" srcOrd="1" destOrd="0" presId="urn:microsoft.com/office/officeart/2008/layout/LinedList"/>
    <dgm:cxn modelId="{4CF1C37E-CF80-469B-89C1-3B430FB137B6}" type="presParOf" srcId="{BF292B8B-CACE-47D3-8200-D800444696AA}" destId="{80CED6E2-6DFA-4DA0-A328-A068730DA833}" srcOrd="0" destOrd="0" presId="urn:microsoft.com/office/officeart/2008/layout/LinedList"/>
    <dgm:cxn modelId="{48DA0481-38AA-45D6-9E8C-750F5FB528CB}" type="presParOf" srcId="{BF292B8B-CACE-47D3-8200-D800444696AA}" destId="{A5A0A878-6B20-42B5-86AC-3989C0D008AB}" srcOrd="1" destOrd="0" presId="urn:microsoft.com/office/officeart/2008/layout/LinedList"/>
    <dgm:cxn modelId="{53BE6A59-6948-4AFC-B3B0-707042F08FFB}" type="presParOf" srcId="{BF292B8B-CACE-47D3-8200-D800444696AA}" destId="{E1AED64D-25E1-4F74-8811-DC5A49975866}" srcOrd="2" destOrd="0" presId="urn:microsoft.com/office/officeart/2008/layout/LinedList"/>
    <dgm:cxn modelId="{0551AB9E-2F39-4FBF-99F2-B1FA8F40B246}" type="presParOf" srcId="{4AF2BA94-E8DD-4BC6-93E7-0EEC2E4DBAEE}" destId="{2D99B774-3625-4AD9-A3ED-5C2B52046513}" srcOrd="2" destOrd="0" presId="urn:microsoft.com/office/officeart/2008/layout/LinedList"/>
    <dgm:cxn modelId="{79C986DC-CB21-4A99-8DB4-194CE276E4A8}" type="presParOf" srcId="{4AF2BA94-E8DD-4BC6-93E7-0EEC2E4DBAEE}" destId="{9B78C230-25E0-4570-9E5A-D3E80B61D656}" srcOrd="3" destOrd="0" presId="urn:microsoft.com/office/officeart/2008/layout/LinedList"/>
    <dgm:cxn modelId="{92A9CE16-2C4D-4DF8-993F-A100114DD2DC}" type="presParOf" srcId="{2FE494F6-639D-4F9A-A2E4-82ABE742B2CD}" destId="{262EF016-A2AE-4628-9060-AA049CBC4E9B}" srcOrd="4" destOrd="0" presId="urn:microsoft.com/office/officeart/2008/layout/LinedList"/>
    <dgm:cxn modelId="{5744B0FF-A679-4806-90F7-74150C2EE65A}" type="presParOf" srcId="{2FE494F6-639D-4F9A-A2E4-82ABE742B2CD}" destId="{1C40F2F3-59D3-4472-8E52-7786D8686E0E}" srcOrd="5" destOrd="0" presId="urn:microsoft.com/office/officeart/2008/layout/LinedList"/>
    <dgm:cxn modelId="{B5A8443E-31C7-4864-9738-E0D89C700C6E}" type="presParOf" srcId="{1C40F2F3-59D3-4472-8E52-7786D8686E0E}" destId="{846EBBD8-E42E-466F-83D8-68078B72B1D4}" srcOrd="0" destOrd="0" presId="urn:microsoft.com/office/officeart/2008/layout/LinedList"/>
    <dgm:cxn modelId="{8E42C5E0-415D-4D8D-998C-1A026C5D0C7E}" type="presParOf" srcId="{1C40F2F3-59D3-4472-8E52-7786D8686E0E}" destId="{8261E823-3676-4722-94DD-5F167DB77E01}" srcOrd="1" destOrd="0" presId="urn:microsoft.com/office/officeart/2008/layout/LinedList"/>
    <dgm:cxn modelId="{192FB689-574D-4239-9C9C-2B1DAA9F6AEF}" type="presParOf" srcId="{8261E823-3676-4722-94DD-5F167DB77E01}" destId="{45C6AE33-0EAF-4773-B11D-D2404980A507}" srcOrd="0" destOrd="0" presId="urn:microsoft.com/office/officeart/2008/layout/LinedList"/>
    <dgm:cxn modelId="{2814E872-4CBE-4FC0-8A40-46D87710D88B}" type="presParOf" srcId="{8261E823-3676-4722-94DD-5F167DB77E01}" destId="{7656E9C6-55F5-40F0-80F1-DCF9173FEFB3}" srcOrd="1" destOrd="0" presId="urn:microsoft.com/office/officeart/2008/layout/LinedList"/>
    <dgm:cxn modelId="{5B37032C-14D1-4670-BA3C-CB3E8A86DD8A}" type="presParOf" srcId="{7656E9C6-55F5-40F0-80F1-DCF9173FEFB3}" destId="{DE14848B-D3B1-4C47-897E-C0CFCFCF37CE}" srcOrd="0" destOrd="0" presId="urn:microsoft.com/office/officeart/2008/layout/LinedList"/>
    <dgm:cxn modelId="{3DD8D8AC-C131-40FA-A306-B65EF0BBFE7A}" type="presParOf" srcId="{7656E9C6-55F5-40F0-80F1-DCF9173FEFB3}" destId="{BE81FC69-5542-490A-A504-ECA104517A99}" srcOrd="1" destOrd="0" presId="urn:microsoft.com/office/officeart/2008/layout/LinedList"/>
    <dgm:cxn modelId="{8333B7E2-08D0-4753-B143-56B15593705D}" type="presParOf" srcId="{7656E9C6-55F5-40F0-80F1-DCF9173FEFB3}" destId="{B8CE2335-A936-4F40-AFA4-A6FD785E30D8}" srcOrd="2" destOrd="0" presId="urn:microsoft.com/office/officeart/2008/layout/LinedList"/>
    <dgm:cxn modelId="{2B192778-8523-4B59-9673-18463A03A5BC}" type="presParOf" srcId="{8261E823-3676-4722-94DD-5F167DB77E01}" destId="{EAB21345-9719-485A-94BC-96EE7B6E49D9}" srcOrd="2" destOrd="0" presId="urn:microsoft.com/office/officeart/2008/layout/LinedList"/>
    <dgm:cxn modelId="{4AC357A3-9B0C-4DCE-89A9-51EC0F31B0C1}" type="presParOf" srcId="{8261E823-3676-4722-94DD-5F167DB77E01}" destId="{F63A7A83-DE99-41A5-A64F-E2350F51B55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9F9D8A-97EA-4A8B-9ED8-E0B73F7C0C0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9B7BC11-0246-40D8-A433-66074BDF05DF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Educación</a:t>
          </a:r>
          <a:r>
            <a:rPr lang="es-MX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MX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AA3F17-BF64-4F38-9F57-C078AF2A9371}" type="parTrans" cxnId="{B08DE145-9424-4D07-A2A3-78740972EF9D}">
      <dgm:prSet/>
      <dgm:spPr/>
      <dgm:t>
        <a:bodyPr/>
        <a:lstStyle/>
        <a:p>
          <a:endParaRPr lang="es-MX"/>
        </a:p>
      </dgm:t>
    </dgm:pt>
    <dgm:pt modelId="{74027382-F409-4803-BECE-8E35AE030995}" type="sibTrans" cxnId="{B08DE145-9424-4D07-A2A3-78740972EF9D}">
      <dgm:prSet/>
      <dgm:spPr/>
      <dgm:t>
        <a:bodyPr/>
        <a:lstStyle/>
        <a:p>
          <a:endParaRPr lang="es-MX"/>
        </a:p>
      </dgm:t>
    </dgm:pt>
    <dgm:pt modelId="{1867D650-58F5-43D1-85DC-E72334CBDDF2}">
      <dgm:prSet phldrT="[Texto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MX" sz="1400" b="1" i="0" dirty="0" smtClean="0">
              <a:solidFill>
                <a:srgbClr val="FFFF00"/>
              </a:solidFill>
              <a:latin typeface="Montserrat" panose="020B0604020202020204" charset="0"/>
            </a:rPr>
            <a:t>$8,939 millones:</a:t>
          </a:r>
          <a:r>
            <a:rPr lang="es-MX" sz="1400" b="0" i="0" dirty="0" smtClean="0">
              <a:solidFill>
                <a:srgbClr val="FFFF00"/>
              </a:solidFill>
              <a:latin typeface="Montserrat" panose="020B0604020202020204" charset="0"/>
            </a:rPr>
            <a:t> </a:t>
          </a: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Comprende programas, actividades y proyectos relacionados con la educación preescolar, primaria, secundaria, media superior, técnica, superior y posgrado, entre otros.</a:t>
          </a:r>
          <a:endParaRPr lang="es-MX" sz="800" b="0" dirty="0">
            <a:solidFill>
              <a:schemeClr val="bg1"/>
            </a:solidFill>
            <a:latin typeface="Montserrat" panose="020B0604020202020204" charset="0"/>
          </a:endParaRPr>
        </a:p>
      </dgm:t>
    </dgm:pt>
    <dgm:pt modelId="{80FC2489-1C58-40AB-A9F9-7DE1F55BCD8A}" type="parTrans" cxnId="{C690546A-2DBF-498E-B921-3E3A535526CD}">
      <dgm:prSet/>
      <dgm:spPr/>
      <dgm:t>
        <a:bodyPr/>
        <a:lstStyle/>
        <a:p>
          <a:endParaRPr lang="es-MX"/>
        </a:p>
      </dgm:t>
    </dgm:pt>
    <dgm:pt modelId="{BABC63D7-C2A8-45DF-9637-00CBAC857D77}" type="sibTrans" cxnId="{C690546A-2DBF-498E-B921-3E3A535526CD}">
      <dgm:prSet/>
      <dgm:spPr/>
      <dgm:t>
        <a:bodyPr/>
        <a:lstStyle/>
        <a:p>
          <a:endParaRPr lang="es-MX"/>
        </a:p>
      </dgm:t>
    </dgm:pt>
    <dgm:pt modelId="{51BDBC49-2DEC-4FAF-9A97-4C1645A0A682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Salud.</a:t>
          </a:r>
          <a:endParaRPr lang="es-MX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EF01251D-DCDE-4279-A124-605C5B1F48DC}" type="parTrans" cxnId="{FBDAABBA-49E5-4A29-975B-C8526C403C86}">
      <dgm:prSet/>
      <dgm:spPr/>
      <dgm:t>
        <a:bodyPr/>
        <a:lstStyle/>
        <a:p>
          <a:endParaRPr lang="es-MX"/>
        </a:p>
      </dgm:t>
    </dgm:pt>
    <dgm:pt modelId="{B9EFB239-F0DC-44A8-8DBB-D1D082DB9445}" type="sibTrans" cxnId="{FBDAABBA-49E5-4A29-975B-C8526C403C86}">
      <dgm:prSet/>
      <dgm:spPr/>
      <dgm:t>
        <a:bodyPr/>
        <a:lstStyle/>
        <a:p>
          <a:endParaRPr lang="es-MX"/>
        </a:p>
      </dgm:t>
    </dgm:pt>
    <dgm:pt modelId="{543A515A-56F3-4F88-B9BE-F255501D5B5D}">
      <dgm:prSet phldrT="[Texto]" custT="1"/>
      <dgm:spPr/>
      <dgm:t>
        <a:bodyPr anchor="ctr"/>
        <a:lstStyle/>
        <a:p>
          <a:pPr>
            <a:lnSpc>
              <a:spcPct val="90000"/>
            </a:lnSpc>
          </a:pPr>
          <a:r>
            <a:rPr lang="es-MX" sz="1400" b="1" i="0" dirty="0" smtClean="0">
              <a:solidFill>
                <a:srgbClr val="FFFF00"/>
              </a:solidFill>
              <a:latin typeface="Montserrat" panose="020B0604020202020204" charset="0"/>
            </a:rPr>
            <a:t>$817 millones</a:t>
          </a:r>
        </a:p>
        <a:p>
          <a:pPr>
            <a:lnSpc>
              <a:spcPct val="150000"/>
            </a:lnSpc>
          </a:pP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Comprende programas relacionados con la urbanización, el abastecimiento de agua, el alumbrado público y los servicios comunitarios, entre otros.</a:t>
          </a:r>
          <a:endParaRPr lang="es-MX" sz="900" b="0" i="0" dirty="0" smtClean="0">
            <a:solidFill>
              <a:schemeClr val="bg1"/>
            </a:solidFill>
            <a:latin typeface="Montserrat" panose="020B0604020202020204" charset="0"/>
          </a:endParaRPr>
        </a:p>
      </dgm:t>
    </dgm:pt>
    <dgm:pt modelId="{875CD0AD-D9D7-41BA-AF4C-CD61A554040B}" type="parTrans" cxnId="{D8F9A163-C3AF-4F49-99E1-21333E52D2F2}">
      <dgm:prSet/>
      <dgm:spPr/>
      <dgm:t>
        <a:bodyPr/>
        <a:lstStyle/>
        <a:p>
          <a:endParaRPr lang="es-MX"/>
        </a:p>
      </dgm:t>
    </dgm:pt>
    <dgm:pt modelId="{E6520F63-A78A-4A1A-BD41-ED6D015B0000}" type="sibTrans" cxnId="{D8F9A163-C3AF-4F49-99E1-21333E52D2F2}">
      <dgm:prSet/>
      <dgm:spPr/>
      <dgm:t>
        <a:bodyPr/>
        <a:lstStyle/>
        <a:p>
          <a:endParaRPr lang="es-MX"/>
        </a:p>
      </dgm:t>
    </dgm:pt>
    <dgm:pt modelId="{95F9D099-CF55-48A2-A785-DB03BADCA0CD}">
      <dgm:prSet custT="1"/>
      <dgm:spPr/>
      <dgm:t>
        <a:bodyPr anchor="ctr"/>
        <a:lstStyle/>
        <a:p>
          <a:pPr algn="just">
            <a:lnSpc>
              <a:spcPct val="90000"/>
            </a:lnSpc>
          </a:pPr>
          <a:r>
            <a:rPr lang="es-MX" sz="1400" b="1" i="0" u="none" dirty="0" smtClean="0">
              <a:solidFill>
                <a:srgbClr val="FFFF00"/>
              </a:solidFill>
              <a:latin typeface="Montserrat" panose="020B0604020202020204" charset="0"/>
            </a:rPr>
            <a:t>$775 millones</a:t>
          </a:r>
          <a:endParaRPr lang="es-MX" sz="1400" b="1" dirty="0" smtClean="0">
            <a:solidFill>
              <a:srgbClr val="FFFF00"/>
            </a:solidFill>
            <a:latin typeface="Montserrat" panose="020B0604020202020204" charset="0"/>
          </a:endParaRPr>
        </a:p>
        <a:p>
          <a:pPr algn="just">
            <a:lnSpc>
              <a:spcPct val="150000"/>
            </a:lnSpc>
          </a:pP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Comprende los programas relacionados con la protección social brindada a diversos grupos vulnerables (personas con discapacidad, de la tercera edad, desempleadas, sin vivienda, sin seguro social, indígenas, entre otros)</a:t>
          </a:r>
          <a:endParaRPr lang="es-MX" sz="400" dirty="0">
            <a:solidFill>
              <a:schemeClr val="bg1"/>
            </a:solidFill>
            <a:latin typeface="Montserrat" panose="020B0604020202020204" charset="0"/>
          </a:endParaRPr>
        </a:p>
      </dgm:t>
    </dgm:pt>
    <dgm:pt modelId="{897ABBF3-5D15-44CF-A195-7AD34F4D4704}" type="parTrans" cxnId="{402B18AB-C7C0-44FC-9EE5-0B6E27947CC8}">
      <dgm:prSet/>
      <dgm:spPr/>
      <dgm:t>
        <a:bodyPr/>
        <a:lstStyle/>
        <a:p>
          <a:endParaRPr lang="es-MX"/>
        </a:p>
      </dgm:t>
    </dgm:pt>
    <dgm:pt modelId="{51769484-B972-43C5-A84B-62BCE5FEFBE1}" type="sibTrans" cxnId="{402B18AB-C7C0-44FC-9EE5-0B6E27947CC8}">
      <dgm:prSet/>
      <dgm:spPr/>
      <dgm:t>
        <a:bodyPr/>
        <a:lstStyle/>
        <a:p>
          <a:endParaRPr lang="es-MX"/>
        </a:p>
      </dgm:t>
    </dgm:pt>
    <dgm:pt modelId="{192E1A05-BBF9-43C0-8F0C-44BFA6A2D32B}">
      <dgm:prSet phldrT="[Texto]" custT="1"/>
      <dgm:spPr/>
      <dgm:t>
        <a:bodyPr anchor="ctr"/>
        <a:lstStyle/>
        <a:p>
          <a:pPr rtl="0">
            <a:lnSpc>
              <a:spcPct val="150000"/>
            </a:lnSpc>
          </a:pPr>
          <a:r>
            <a:rPr lang="es-MX" sz="1400" b="1" i="0" u="none" dirty="0" smtClean="0">
              <a:solidFill>
                <a:srgbClr val="FFFF00"/>
              </a:solidFill>
              <a:latin typeface="Montserrat" panose="020B0604020202020204" charset="0"/>
            </a:rPr>
            <a:t>$3,787 millones </a:t>
          </a: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Comprende programas, actividades y proyectos relacionados con la prestación de servicios colectivos y personales de salud, entre otros.</a:t>
          </a:r>
          <a:endParaRPr lang="es-MX" sz="900" b="1" dirty="0">
            <a:solidFill>
              <a:srgbClr val="FFFF00"/>
            </a:solidFill>
            <a:latin typeface="Montserrat" panose="020B0604020202020204" charset="0"/>
          </a:endParaRPr>
        </a:p>
      </dgm:t>
    </dgm:pt>
    <dgm:pt modelId="{9EF1800E-7930-4CA8-AFD4-1DBAECE89BB8}" type="parTrans" cxnId="{464CEE83-4D1F-4291-A5D6-E6D8A3D02A5C}">
      <dgm:prSet/>
      <dgm:spPr/>
      <dgm:t>
        <a:bodyPr/>
        <a:lstStyle/>
        <a:p>
          <a:endParaRPr lang="es-MX"/>
        </a:p>
      </dgm:t>
    </dgm:pt>
    <dgm:pt modelId="{E3F25759-2B77-4663-A56F-C05F7FF4DC55}" type="sibTrans" cxnId="{464CEE83-4D1F-4291-A5D6-E6D8A3D02A5C}">
      <dgm:prSet/>
      <dgm:spPr/>
      <dgm:t>
        <a:bodyPr/>
        <a:lstStyle/>
        <a:p>
          <a:endParaRPr lang="es-MX"/>
        </a:p>
      </dgm:t>
    </dgm:pt>
    <dgm:pt modelId="{089550CA-9349-4E79-9F21-BDDC9917CE7C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Vivienda y servicios a la comunidad</a:t>
          </a:r>
          <a:r>
            <a:rPr lang="es-MX" sz="1800" dirty="0" smtClean="0"/>
            <a:t>.</a:t>
          </a:r>
          <a:endParaRPr lang="es-MX" sz="1800" dirty="0"/>
        </a:p>
      </dgm:t>
    </dgm:pt>
    <dgm:pt modelId="{3B64270C-93DF-4176-B53C-44C331F44771}" type="sibTrans" cxnId="{FDC90FD3-21DB-4BB8-AA87-045A2833D80E}">
      <dgm:prSet/>
      <dgm:spPr/>
      <dgm:t>
        <a:bodyPr/>
        <a:lstStyle/>
        <a:p>
          <a:endParaRPr lang="es-MX"/>
        </a:p>
      </dgm:t>
    </dgm:pt>
    <dgm:pt modelId="{F4316704-028E-42CC-A873-0D5611172DA8}" type="parTrans" cxnId="{FDC90FD3-21DB-4BB8-AA87-045A2833D80E}">
      <dgm:prSet/>
      <dgm:spPr/>
      <dgm:t>
        <a:bodyPr/>
        <a:lstStyle/>
        <a:p>
          <a:endParaRPr lang="es-MX"/>
        </a:p>
      </dgm:t>
    </dgm:pt>
    <dgm:pt modelId="{7C1A0265-4B2E-47A7-8B7C-BDCB7740F5A9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Protección social.</a:t>
          </a:r>
          <a:endParaRPr lang="es-MX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CC23DC89-D1CF-4A92-A01A-0ECA60E16D35}" type="sibTrans" cxnId="{4BE97A52-7956-4190-BF92-A0C54881FF73}">
      <dgm:prSet/>
      <dgm:spPr/>
      <dgm:t>
        <a:bodyPr/>
        <a:lstStyle/>
        <a:p>
          <a:endParaRPr lang="es-MX"/>
        </a:p>
      </dgm:t>
    </dgm:pt>
    <dgm:pt modelId="{FDDF1306-B5BE-4C52-AE42-82FBEB40F707}" type="parTrans" cxnId="{4BE97A52-7956-4190-BF92-A0C54881FF73}">
      <dgm:prSet/>
      <dgm:spPr/>
      <dgm:t>
        <a:bodyPr/>
        <a:lstStyle/>
        <a:p>
          <a:endParaRPr lang="es-MX"/>
        </a:p>
      </dgm:t>
    </dgm:pt>
    <dgm:pt modelId="{2FE494F6-639D-4F9A-A2E4-82ABE742B2CD}" type="pres">
      <dgm:prSet presAssocID="{739F9D8A-97EA-4A8B-9ED8-E0B73F7C0C0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5ED8B88-9FA1-44AB-939C-0697FD23FB3F}" type="pres">
      <dgm:prSet presAssocID="{79B7BC11-0246-40D8-A433-66074BDF05DF}" presName="thickLine" presStyleLbl="alignNode1" presStyleIdx="0" presStyleCnt="4"/>
      <dgm:spPr/>
    </dgm:pt>
    <dgm:pt modelId="{A13C141E-32AE-400D-83BD-DD026864DAA0}" type="pres">
      <dgm:prSet presAssocID="{79B7BC11-0246-40D8-A433-66074BDF05DF}" presName="horz1" presStyleCnt="0"/>
      <dgm:spPr/>
    </dgm:pt>
    <dgm:pt modelId="{9A80059D-737F-4F92-AF47-80CA6DE47F23}" type="pres">
      <dgm:prSet presAssocID="{79B7BC11-0246-40D8-A433-66074BDF05DF}" presName="tx1" presStyleLbl="revTx" presStyleIdx="0" presStyleCnt="8" custScaleX="111574"/>
      <dgm:spPr/>
      <dgm:t>
        <a:bodyPr/>
        <a:lstStyle/>
        <a:p>
          <a:endParaRPr lang="es-MX"/>
        </a:p>
      </dgm:t>
    </dgm:pt>
    <dgm:pt modelId="{8D62EA71-8296-4CE6-8A96-B7E5F3999532}" type="pres">
      <dgm:prSet presAssocID="{79B7BC11-0246-40D8-A433-66074BDF05DF}" presName="vert1" presStyleCnt="0"/>
      <dgm:spPr/>
    </dgm:pt>
    <dgm:pt modelId="{ED112849-E554-45B6-BAFC-7E6711394812}" type="pres">
      <dgm:prSet presAssocID="{1867D650-58F5-43D1-85DC-E72334CBDDF2}" presName="vertSpace2a" presStyleCnt="0"/>
      <dgm:spPr/>
    </dgm:pt>
    <dgm:pt modelId="{5E5C193C-68AE-4CE5-AAC8-289136876621}" type="pres">
      <dgm:prSet presAssocID="{1867D650-58F5-43D1-85DC-E72334CBDDF2}" presName="horz2" presStyleCnt="0"/>
      <dgm:spPr/>
    </dgm:pt>
    <dgm:pt modelId="{FE5D8401-557E-4046-82AB-705CBC0E47F7}" type="pres">
      <dgm:prSet presAssocID="{1867D650-58F5-43D1-85DC-E72334CBDDF2}" presName="horzSpace2" presStyleCnt="0"/>
      <dgm:spPr/>
    </dgm:pt>
    <dgm:pt modelId="{95E5971A-7335-41A5-8B14-28CEC925A13C}" type="pres">
      <dgm:prSet presAssocID="{1867D650-58F5-43D1-85DC-E72334CBDDF2}" presName="tx2" presStyleLbl="revTx" presStyleIdx="1" presStyleCnt="8"/>
      <dgm:spPr/>
      <dgm:t>
        <a:bodyPr/>
        <a:lstStyle/>
        <a:p>
          <a:endParaRPr lang="es-MX"/>
        </a:p>
      </dgm:t>
    </dgm:pt>
    <dgm:pt modelId="{99DB413B-8AFA-496E-9A9B-65B46F86499B}" type="pres">
      <dgm:prSet presAssocID="{1867D650-58F5-43D1-85DC-E72334CBDDF2}" presName="vert2" presStyleCnt="0"/>
      <dgm:spPr/>
    </dgm:pt>
    <dgm:pt modelId="{C95C3281-B9E6-46E7-BB40-E09AF91CAAA6}" type="pres">
      <dgm:prSet presAssocID="{1867D650-58F5-43D1-85DC-E72334CBDDF2}" presName="thinLine2b" presStyleLbl="callout" presStyleIdx="0" presStyleCnt="4"/>
      <dgm:spPr/>
    </dgm:pt>
    <dgm:pt modelId="{6ABFF52D-0F60-4AF7-9D70-9EE9DB63643F}" type="pres">
      <dgm:prSet presAssocID="{1867D650-58F5-43D1-85DC-E72334CBDDF2}" presName="vertSpace2b" presStyleCnt="0"/>
      <dgm:spPr/>
    </dgm:pt>
    <dgm:pt modelId="{85987F59-D180-4212-B9C3-1C2DBE43CFD8}" type="pres">
      <dgm:prSet presAssocID="{51BDBC49-2DEC-4FAF-9A97-4C1645A0A682}" presName="thickLine" presStyleLbl="alignNode1" presStyleIdx="1" presStyleCnt="4"/>
      <dgm:spPr/>
    </dgm:pt>
    <dgm:pt modelId="{CADFF7ED-50C2-41E3-AB99-FEFC0F255F60}" type="pres">
      <dgm:prSet presAssocID="{51BDBC49-2DEC-4FAF-9A97-4C1645A0A682}" presName="horz1" presStyleCnt="0"/>
      <dgm:spPr/>
    </dgm:pt>
    <dgm:pt modelId="{D1C2A8AD-02E6-4293-8589-A0E8A21606B3}" type="pres">
      <dgm:prSet presAssocID="{51BDBC49-2DEC-4FAF-9A97-4C1645A0A682}" presName="tx1" presStyleLbl="revTx" presStyleIdx="2" presStyleCnt="8" custScaleX="130046"/>
      <dgm:spPr/>
      <dgm:t>
        <a:bodyPr/>
        <a:lstStyle/>
        <a:p>
          <a:endParaRPr lang="es-MX"/>
        </a:p>
      </dgm:t>
    </dgm:pt>
    <dgm:pt modelId="{4AF2BA94-E8DD-4BC6-93E7-0EEC2E4DBAEE}" type="pres">
      <dgm:prSet presAssocID="{51BDBC49-2DEC-4FAF-9A97-4C1645A0A682}" presName="vert1" presStyleCnt="0"/>
      <dgm:spPr/>
    </dgm:pt>
    <dgm:pt modelId="{CAD53E84-B4E9-412A-AC47-7C2D0124B3B8}" type="pres">
      <dgm:prSet presAssocID="{192E1A05-BBF9-43C0-8F0C-44BFA6A2D32B}" presName="vertSpace2a" presStyleCnt="0"/>
      <dgm:spPr/>
    </dgm:pt>
    <dgm:pt modelId="{BF292B8B-CACE-47D3-8200-D800444696AA}" type="pres">
      <dgm:prSet presAssocID="{192E1A05-BBF9-43C0-8F0C-44BFA6A2D32B}" presName="horz2" presStyleCnt="0"/>
      <dgm:spPr/>
    </dgm:pt>
    <dgm:pt modelId="{80CED6E2-6DFA-4DA0-A328-A068730DA833}" type="pres">
      <dgm:prSet presAssocID="{192E1A05-BBF9-43C0-8F0C-44BFA6A2D32B}" presName="horzSpace2" presStyleCnt="0"/>
      <dgm:spPr/>
    </dgm:pt>
    <dgm:pt modelId="{A5A0A878-6B20-42B5-86AC-3989C0D008AB}" type="pres">
      <dgm:prSet presAssocID="{192E1A05-BBF9-43C0-8F0C-44BFA6A2D32B}" presName="tx2" presStyleLbl="revTx" presStyleIdx="3" presStyleCnt="8" custLinFactNeighborX="-3164"/>
      <dgm:spPr/>
      <dgm:t>
        <a:bodyPr/>
        <a:lstStyle/>
        <a:p>
          <a:endParaRPr lang="es-MX"/>
        </a:p>
      </dgm:t>
    </dgm:pt>
    <dgm:pt modelId="{E1AED64D-25E1-4F74-8811-DC5A49975866}" type="pres">
      <dgm:prSet presAssocID="{192E1A05-BBF9-43C0-8F0C-44BFA6A2D32B}" presName="vert2" presStyleCnt="0"/>
      <dgm:spPr/>
    </dgm:pt>
    <dgm:pt modelId="{2D99B774-3625-4AD9-A3ED-5C2B52046513}" type="pres">
      <dgm:prSet presAssocID="{192E1A05-BBF9-43C0-8F0C-44BFA6A2D32B}" presName="thinLine2b" presStyleLbl="callout" presStyleIdx="1" presStyleCnt="4"/>
      <dgm:spPr/>
    </dgm:pt>
    <dgm:pt modelId="{9B78C230-25E0-4570-9E5A-D3E80B61D656}" type="pres">
      <dgm:prSet presAssocID="{192E1A05-BBF9-43C0-8F0C-44BFA6A2D32B}" presName="vertSpace2b" presStyleCnt="0"/>
      <dgm:spPr/>
    </dgm:pt>
    <dgm:pt modelId="{262EF016-A2AE-4628-9060-AA049CBC4E9B}" type="pres">
      <dgm:prSet presAssocID="{089550CA-9349-4E79-9F21-BDDC9917CE7C}" presName="thickLine" presStyleLbl="alignNode1" presStyleIdx="2" presStyleCnt="4"/>
      <dgm:spPr/>
    </dgm:pt>
    <dgm:pt modelId="{1C40F2F3-59D3-4472-8E52-7786D8686E0E}" type="pres">
      <dgm:prSet presAssocID="{089550CA-9349-4E79-9F21-BDDC9917CE7C}" presName="horz1" presStyleCnt="0"/>
      <dgm:spPr/>
    </dgm:pt>
    <dgm:pt modelId="{846EBBD8-E42E-466F-83D8-68078B72B1D4}" type="pres">
      <dgm:prSet presAssocID="{089550CA-9349-4E79-9F21-BDDC9917CE7C}" presName="tx1" presStyleLbl="revTx" presStyleIdx="4" presStyleCnt="8" custScaleX="120283"/>
      <dgm:spPr/>
      <dgm:t>
        <a:bodyPr/>
        <a:lstStyle/>
        <a:p>
          <a:endParaRPr lang="es-MX"/>
        </a:p>
      </dgm:t>
    </dgm:pt>
    <dgm:pt modelId="{8261E823-3676-4722-94DD-5F167DB77E01}" type="pres">
      <dgm:prSet presAssocID="{089550CA-9349-4E79-9F21-BDDC9917CE7C}" presName="vert1" presStyleCnt="0"/>
      <dgm:spPr/>
    </dgm:pt>
    <dgm:pt modelId="{45C6AE33-0EAF-4773-B11D-D2404980A507}" type="pres">
      <dgm:prSet presAssocID="{543A515A-56F3-4F88-B9BE-F255501D5B5D}" presName="vertSpace2a" presStyleCnt="0"/>
      <dgm:spPr/>
    </dgm:pt>
    <dgm:pt modelId="{7656E9C6-55F5-40F0-80F1-DCF9173FEFB3}" type="pres">
      <dgm:prSet presAssocID="{543A515A-56F3-4F88-B9BE-F255501D5B5D}" presName="horz2" presStyleCnt="0"/>
      <dgm:spPr/>
    </dgm:pt>
    <dgm:pt modelId="{DE14848B-D3B1-4C47-897E-C0CFCFCF37CE}" type="pres">
      <dgm:prSet presAssocID="{543A515A-56F3-4F88-B9BE-F255501D5B5D}" presName="horzSpace2" presStyleCnt="0"/>
      <dgm:spPr/>
    </dgm:pt>
    <dgm:pt modelId="{BE81FC69-5542-490A-A504-ECA104517A99}" type="pres">
      <dgm:prSet presAssocID="{543A515A-56F3-4F88-B9BE-F255501D5B5D}" presName="tx2" presStyleLbl="revTx" presStyleIdx="5" presStyleCnt="8" custLinFactNeighborX="-1293"/>
      <dgm:spPr/>
      <dgm:t>
        <a:bodyPr/>
        <a:lstStyle/>
        <a:p>
          <a:endParaRPr lang="es-MX"/>
        </a:p>
      </dgm:t>
    </dgm:pt>
    <dgm:pt modelId="{B8CE2335-A936-4F40-AFA4-A6FD785E30D8}" type="pres">
      <dgm:prSet presAssocID="{543A515A-56F3-4F88-B9BE-F255501D5B5D}" presName="vert2" presStyleCnt="0"/>
      <dgm:spPr/>
    </dgm:pt>
    <dgm:pt modelId="{EAB21345-9719-485A-94BC-96EE7B6E49D9}" type="pres">
      <dgm:prSet presAssocID="{543A515A-56F3-4F88-B9BE-F255501D5B5D}" presName="thinLine2b" presStyleLbl="callout" presStyleIdx="2" presStyleCnt="4"/>
      <dgm:spPr/>
    </dgm:pt>
    <dgm:pt modelId="{F63A7A83-DE99-41A5-A64F-E2350F51B55C}" type="pres">
      <dgm:prSet presAssocID="{543A515A-56F3-4F88-B9BE-F255501D5B5D}" presName="vertSpace2b" presStyleCnt="0"/>
      <dgm:spPr/>
    </dgm:pt>
    <dgm:pt modelId="{557A6229-A2B9-4EC8-8CBD-5531FF856906}" type="pres">
      <dgm:prSet presAssocID="{7C1A0265-4B2E-47A7-8B7C-BDCB7740F5A9}" presName="thickLine" presStyleLbl="alignNode1" presStyleIdx="3" presStyleCnt="4"/>
      <dgm:spPr/>
    </dgm:pt>
    <dgm:pt modelId="{92090D40-EAA0-465D-8349-AB8274223677}" type="pres">
      <dgm:prSet presAssocID="{7C1A0265-4B2E-47A7-8B7C-BDCB7740F5A9}" presName="horz1" presStyleCnt="0"/>
      <dgm:spPr/>
    </dgm:pt>
    <dgm:pt modelId="{BEB2402C-DCF7-41BA-9EF2-94614A7AA0DD}" type="pres">
      <dgm:prSet presAssocID="{7C1A0265-4B2E-47A7-8B7C-BDCB7740F5A9}" presName="tx1" presStyleLbl="revTx" presStyleIdx="6" presStyleCnt="8" custScaleX="123704"/>
      <dgm:spPr/>
      <dgm:t>
        <a:bodyPr/>
        <a:lstStyle/>
        <a:p>
          <a:endParaRPr lang="es-MX"/>
        </a:p>
      </dgm:t>
    </dgm:pt>
    <dgm:pt modelId="{593A8C65-9C64-46FA-BF98-1F1CAFE5F5C9}" type="pres">
      <dgm:prSet presAssocID="{7C1A0265-4B2E-47A7-8B7C-BDCB7740F5A9}" presName="vert1" presStyleCnt="0"/>
      <dgm:spPr/>
    </dgm:pt>
    <dgm:pt modelId="{33773642-3C25-4F7C-8EC3-EAB0189704F9}" type="pres">
      <dgm:prSet presAssocID="{95F9D099-CF55-48A2-A785-DB03BADCA0CD}" presName="vertSpace2a" presStyleCnt="0"/>
      <dgm:spPr/>
    </dgm:pt>
    <dgm:pt modelId="{D978C257-D0DE-46E5-9A60-DFF86BEDF737}" type="pres">
      <dgm:prSet presAssocID="{95F9D099-CF55-48A2-A785-DB03BADCA0CD}" presName="horz2" presStyleCnt="0"/>
      <dgm:spPr/>
    </dgm:pt>
    <dgm:pt modelId="{1127B596-DE1D-4EB3-8BA8-4879F94187D3}" type="pres">
      <dgm:prSet presAssocID="{95F9D099-CF55-48A2-A785-DB03BADCA0CD}" presName="horzSpace2" presStyleCnt="0"/>
      <dgm:spPr/>
    </dgm:pt>
    <dgm:pt modelId="{9F91DCF4-97D1-42AC-8086-DDC948828EE8}" type="pres">
      <dgm:prSet presAssocID="{95F9D099-CF55-48A2-A785-DB03BADCA0CD}" presName="tx2" presStyleLbl="revTx" presStyleIdx="7" presStyleCnt="8" custLinFactNeighborX="-1940"/>
      <dgm:spPr/>
      <dgm:t>
        <a:bodyPr/>
        <a:lstStyle/>
        <a:p>
          <a:endParaRPr lang="es-MX"/>
        </a:p>
      </dgm:t>
    </dgm:pt>
    <dgm:pt modelId="{B5390073-306A-4FD3-A1B3-B66982922D99}" type="pres">
      <dgm:prSet presAssocID="{95F9D099-CF55-48A2-A785-DB03BADCA0CD}" presName="vert2" presStyleCnt="0"/>
      <dgm:spPr/>
    </dgm:pt>
    <dgm:pt modelId="{7B39FF80-A169-435A-A594-41CABF0CE766}" type="pres">
      <dgm:prSet presAssocID="{95F9D099-CF55-48A2-A785-DB03BADCA0CD}" presName="thinLine2b" presStyleLbl="callout" presStyleIdx="3" presStyleCnt="4"/>
      <dgm:spPr/>
    </dgm:pt>
    <dgm:pt modelId="{1DA4AEF6-DEEF-4334-9CF6-A45FA6D51C69}" type="pres">
      <dgm:prSet presAssocID="{95F9D099-CF55-48A2-A785-DB03BADCA0CD}" presName="vertSpace2b" presStyleCnt="0"/>
      <dgm:spPr/>
    </dgm:pt>
  </dgm:ptLst>
  <dgm:cxnLst>
    <dgm:cxn modelId="{C690546A-2DBF-498E-B921-3E3A535526CD}" srcId="{79B7BC11-0246-40D8-A433-66074BDF05DF}" destId="{1867D650-58F5-43D1-85DC-E72334CBDDF2}" srcOrd="0" destOrd="0" parTransId="{80FC2489-1C58-40AB-A9F9-7DE1F55BCD8A}" sibTransId="{BABC63D7-C2A8-45DF-9637-00CBAC857D77}"/>
    <dgm:cxn modelId="{0235769B-8F28-4B20-8968-93688CFAD8D2}" type="presOf" srcId="{95F9D099-CF55-48A2-A785-DB03BADCA0CD}" destId="{9F91DCF4-97D1-42AC-8086-DDC948828EE8}" srcOrd="0" destOrd="0" presId="urn:microsoft.com/office/officeart/2008/layout/LinedList"/>
    <dgm:cxn modelId="{18FDDED1-AB16-44DD-AE9B-B8CAC14AB18B}" type="presOf" srcId="{7C1A0265-4B2E-47A7-8B7C-BDCB7740F5A9}" destId="{BEB2402C-DCF7-41BA-9EF2-94614A7AA0DD}" srcOrd="0" destOrd="0" presId="urn:microsoft.com/office/officeart/2008/layout/LinedList"/>
    <dgm:cxn modelId="{FDC90FD3-21DB-4BB8-AA87-045A2833D80E}" srcId="{739F9D8A-97EA-4A8B-9ED8-E0B73F7C0C0E}" destId="{089550CA-9349-4E79-9F21-BDDC9917CE7C}" srcOrd="2" destOrd="0" parTransId="{F4316704-028E-42CC-A873-0D5611172DA8}" sibTransId="{3B64270C-93DF-4176-B53C-44C331F44771}"/>
    <dgm:cxn modelId="{402B18AB-C7C0-44FC-9EE5-0B6E27947CC8}" srcId="{7C1A0265-4B2E-47A7-8B7C-BDCB7740F5A9}" destId="{95F9D099-CF55-48A2-A785-DB03BADCA0CD}" srcOrd="0" destOrd="0" parTransId="{897ABBF3-5D15-44CF-A195-7AD34F4D4704}" sibTransId="{51769484-B972-43C5-A84B-62BCE5FEFBE1}"/>
    <dgm:cxn modelId="{D8F9A163-C3AF-4F49-99E1-21333E52D2F2}" srcId="{089550CA-9349-4E79-9F21-BDDC9917CE7C}" destId="{543A515A-56F3-4F88-B9BE-F255501D5B5D}" srcOrd="0" destOrd="0" parTransId="{875CD0AD-D9D7-41BA-AF4C-CD61A554040B}" sibTransId="{E6520F63-A78A-4A1A-BD41-ED6D015B0000}"/>
    <dgm:cxn modelId="{7F23161B-BF61-477B-B67F-FA7BACBEF913}" type="presOf" srcId="{79B7BC11-0246-40D8-A433-66074BDF05DF}" destId="{9A80059D-737F-4F92-AF47-80CA6DE47F23}" srcOrd="0" destOrd="0" presId="urn:microsoft.com/office/officeart/2008/layout/LinedList"/>
    <dgm:cxn modelId="{8EDC7544-7551-414E-A1E0-8E36172A4F0F}" type="presOf" srcId="{192E1A05-BBF9-43C0-8F0C-44BFA6A2D32B}" destId="{A5A0A878-6B20-42B5-86AC-3989C0D008AB}" srcOrd="0" destOrd="0" presId="urn:microsoft.com/office/officeart/2008/layout/LinedList"/>
    <dgm:cxn modelId="{62007B67-195F-43E3-B982-6A49D42EAB69}" type="presOf" srcId="{51BDBC49-2DEC-4FAF-9A97-4C1645A0A682}" destId="{D1C2A8AD-02E6-4293-8589-A0E8A21606B3}" srcOrd="0" destOrd="0" presId="urn:microsoft.com/office/officeart/2008/layout/LinedList"/>
    <dgm:cxn modelId="{6442476B-3BC8-4013-8B77-19BD4686F226}" type="presOf" srcId="{739F9D8A-97EA-4A8B-9ED8-E0B73F7C0C0E}" destId="{2FE494F6-639D-4F9A-A2E4-82ABE742B2CD}" srcOrd="0" destOrd="0" presId="urn:microsoft.com/office/officeart/2008/layout/LinedList"/>
    <dgm:cxn modelId="{464CEE83-4D1F-4291-A5D6-E6D8A3D02A5C}" srcId="{51BDBC49-2DEC-4FAF-9A97-4C1645A0A682}" destId="{192E1A05-BBF9-43C0-8F0C-44BFA6A2D32B}" srcOrd="0" destOrd="0" parTransId="{9EF1800E-7930-4CA8-AFD4-1DBAECE89BB8}" sibTransId="{E3F25759-2B77-4663-A56F-C05F7FF4DC55}"/>
    <dgm:cxn modelId="{F6E7190C-DD12-4C12-B283-AD2FEB111F6A}" type="presOf" srcId="{1867D650-58F5-43D1-85DC-E72334CBDDF2}" destId="{95E5971A-7335-41A5-8B14-28CEC925A13C}" srcOrd="0" destOrd="0" presId="urn:microsoft.com/office/officeart/2008/layout/LinedList"/>
    <dgm:cxn modelId="{AAD0FCC2-A992-4BC3-9404-06A89CE0FA88}" type="presOf" srcId="{089550CA-9349-4E79-9F21-BDDC9917CE7C}" destId="{846EBBD8-E42E-466F-83D8-68078B72B1D4}" srcOrd="0" destOrd="0" presId="urn:microsoft.com/office/officeart/2008/layout/LinedList"/>
    <dgm:cxn modelId="{B08DE145-9424-4D07-A2A3-78740972EF9D}" srcId="{739F9D8A-97EA-4A8B-9ED8-E0B73F7C0C0E}" destId="{79B7BC11-0246-40D8-A433-66074BDF05DF}" srcOrd="0" destOrd="0" parTransId="{F8AA3F17-BF64-4F38-9F57-C078AF2A9371}" sibTransId="{74027382-F409-4803-BECE-8E35AE030995}"/>
    <dgm:cxn modelId="{4BE97A52-7956-4190-BF92-A0C54881FF73}" srcId="{739F9D8A-97EA-4A8B-9ED8-E0B73F7C0C0E}" destId="{7C1A0265-4B2E-47A7-8B7C-BDCB7740F5A9}" srcOrd="3" destOrd="0" parTransId="{FDDF1306-B5BE-4C52-AE42-82FBEB40F707}" sibTransId="{CC23DC89-D1CF-4A92-A01A-0ECA60E16D35}"/>
    <dgm:cxn modelId="{19A55AAE-7F01-4828-B4AC-A3FEFF669274}" type="presOf" srcId="{543A515A-56F3-4F88-B9BE-F255501D5B5D}" destId="{BE81FC69-5542-490A-A504-ECA104517A99}" srcOrd="0" destOrd="0" presId="urn:microsoft.com/office/officeart/2008/layout/LinedList"/>
    <dgm:cxn modelId="{FBDAABBA-49E5-4A29-975B-C8526C403C86}" srcId="{739F9D8A-97EA-4A8B-9ED8-E0B73F7C0C0E}" destId="{51BDBC49-2DEC-4FAF-9A97-4C1645A0A682}" srcOrd="1" destOrd="0" parTransId="{EF01251D-DCDE-4279-A124-605C5B1F48DC}" sibTransId="{B9EFB239-F0DC-44A8-8DBB-D1D082DB9445}"/>
    <dgm:cxn modelId="{2ED59CF8-E41D-4138-9800-0D87BB9AD08B}" type="presParOf" srcId="{2FE494F6-639D-4F9A-A2E4-82ABE742B2CD}" destId="{B5ED8B88-9FA1-44AB-939C-0697FD23FB3F}" srcOrd="0" destOrd="0" presId="urn:microsoft.com/office/officeart/2008/layout/LinedList"/>
    <dgm:cxn modelId="{8C01AD23-D71B-4D9E-872D-30119EFFC1CD}" type="presParOf" srcId="{2FE494F6-639D-4F9A-A2E4-82ABE742B2CD}" destId="{A13C141E-32AE-400D-83BD-DD026864DAA0}" srcOrd="1" destOrd="0" presId="urn:microsoft.com/office/officeart/2008/layout/LinedList"/>
    <dgm:cxn modelId="{E65DB830-4ABD-4130-9BB9-196D4D2C9EC8}" type="presParOf" srcId="{A13C141E-32AE-400D-83BD-DD026864DAA0}" destId="{9A80059D-737F-4F92-AF47-80CA6DE47F23}" srcOrd="0" destOrd="0" presId="urn:microsoft.com/office/officeart/2008/layout/LinedList"/>
    <dgm:cxn modelId="{2A5D397B-8AD3-481C-8A00-7B735EAD6B5A}" type="presParOf" srcId="{A13C141E-32AE-400D-83BD-DD026864DAA0}" destId="{8D62EA71-8296-4CE6-8A96-B7E5F3999532}" srcOrd="1" destOrd="0" presId="urn:microsoft.com/office/officeart/2008/layout/LinedList"/>
    <dgm:cxn modelId="{40002681-0C9C-4BB1-821C-42FA3E6790E5}" type="presParOf" srcId="{8D62EA71-8296-4CE6-8A96-B7E5F3999532}" destId="{ED112849-E554-45B6-BAFC-7E6711394812}" srcOrd="0" destOrd="0" presId="urn:microsoft.com/office/officeart/2008/layout/LinedList"/>
    <dgm:cxn modelId="{FF57E3CD-2BCE-4F4F-9022-89EEFB09E6C0}" type="presParOf" srcId="{8D62EA71-8296-4CE6-8A96-B7E5F3999532}" destId="{5E5C193C-68AE-4CE5-AAC8-289136876621}" srcOrd="1" destOrd="0" presId="urn:microsoft.com/office/officeart/2008/layout/LinedList"/>
    <dgm:cxn modelId="{0863F793-2505-4600-A8FB-701854D3464D}" type="presParOf" srcId="{5E5C193C-68AE-4CE5-AAC8-289136876621}" destId="{FE5D8401-557E-4046-82AB-705CBC0E47F7}" srcOrd="0" destOrd="0" presId="urn:microsoft.com/office/officeart/2008/layout/LinedList"/>
    <dgm:cxn modelId="{5EABA7AC-75D9-4782-9AA5-BCE89316D800}" type="presParOf" srcId="{5E5C193C-68AE-4CE5-AAC8-289136876621}" destId="{95E5971A-7335-41A5-8B14-28CEC925A13C}" srcOrd="1" destOrd="0" presId="urn:microsoft.com/office/officeart/2008/layout/LinedList"/>
    <dgm:cxn modelId="{FD782E25-BE66-4FFF-B251-F7F39C2334F6}" type="presParOf" srcId="{5E5C193C-68AE-4CE5-AAC8-289136876621}" destId="{99DB413B-8AFA-496E-9A9B-65B46F86499B}" srcOrd="2" destOrd="0" presId="urn:microsoft.com/office/officeart/2008/layout/LinedList"/>
    <dgm:cxn modelId="{CFF9D491-682C-4162-A086-93BCAB9333CF}" type="presParOf" srcId="{8D62EA71-8296-4CE6-8A96-B7E5F3999532}" destId="{C95C3281-B9E6-46E7-BB40-E09AF91CAAA6}" srcOrd="2" destOrd="0" presId="urn:microsoft.com/office/officeart/2008/layout/LinedList"/>
    <dgm:cxn modelId="{7D933847-B35E-4B8F-81EF-8D7C2B52DE79}" type="presParOf" srcId="{8D62EA71-8296-4CE6-8A96-B7E5F3999532}" destId="{6ABFF52D-0F60-4AF7-9D70-9EE9DB63643F}" srcOrd="3" destOrd="0" presId="urn:microsoft.com/office/officeart/2008/layout/LinedList"/>
    <dgm:cxn modelId="{98B34731-7D62-40A8-AEE5-86CAF2A88D0E}" type="presParOf" srcId="{2FE494F6-639D-4F9A-A2E4-82ABE742B2CD}" destId="{85987F59-D180-4212-B9C3-1C2DBE43CFD8}" srcOrd="2" destOrd="0" presId="urn:microsoft.com/office/officeart/2008/layout/LinedList"/>
    <dgm:cxn modelId="{5AC65816-A4DA-42BB-BD12-7896EC585CBD}" type="presParOf" srcId="{2FE494F6-639D-4F9A-A2E4-82ABE742B2CD}" destId="{CADFF7ED-50C2-41E3-AB99-FEFC0F255F60}" srcOrd="3" destOrd="0" presId="urn:microsoft.com/office/officeart/2008/layout/LinedList"/>
    <dgm:cxn modelId="{BCE69D47-168C-4889-A90F-0B34C8503413}" type="presParOf" srcId="{CADFF7ED-50C2-41E3-AB99-FEFC0F255F60}" destId="{D1C2A8AD-02E6-4293-8589-A0E8A21606B3}" srcOrd="0" destOrd="0" presId="urn:microsoft.com/office/officeart/2008/layout/LinedList"/>
    <dgm:cxn modelId="{6D7221AA-F4D3-4631-9453-A651AD11490E}" type="presParOf" srcId="{CADFF7ED-50C2-41E3-AB99-FEFC0F255F60}" destId="{4AF2BA94-E8DD-4BC6-93E7-0EEC2E4DBAEE}" srcOrd="1" destOrd="0" presId="urn:microsoft.com/office/officeart/2008/layout/LinedList"/>
    <dgm:cxn modelId="{091F6CAD-A718-4EF6-8790-40BB38F0EE3F}" type="presParOf" srcId="{4AF2BA94-E8DD-4BC6-93E7-0EEC2E4DBAEE}" destId="{CAD53E84-B4E9-412A-AC47-7C2D0124B3B8}" srcOrd="0" destOrd="0" presId="urn:microsoft.com/office/officeart/2008/layout/LinedList"/>
    <dgm:cxn modelId="{208550FE-8C46-44CF-A6E1-4A13F918E0CC}" type="presParOf" srcId="{4AF2BA94-E8DD-4BC6-93E7-0EEC2E4DBAEE}" destId="{BF292B8B-CACE-47D3-8200-D800444696AA}" srcOrd="1" destOrd="0" presId="urn:microsoft.com/office/officeart/2008/layout/LinedList"/>
    <dgm:cxn modelId="{2D3E5A3A-6B22-4C4F-8A91-69EFED22A117}" type="presParOf" srcId="{BF292B8B-CACE-47D3-8200-D800444696AA}" destId="{80CED6E2-6DFA-4DA0-A328-A068730DA833}" srcOrd="0" destOrd="0" presId="urn:microsoft.com/office/officeart/2008/layout/LinedList"/>
    <dgm:cxn modelId="{DFBAF69E-5325-40AB-80A3-971E1D8DA018}" type="presParOf" srcId="{BF292B8B-CACE-47D3-8200-D800444696AA}" destId="{A5A0A878-6B20-42B5-86AC-3989C0D008AB}" srcOrd="1" destOrd="0" presId="urn:microsoft.com/office/officeart/2008/layout/LinedList"/>
    <dgm:cxn modelId="{3C0C704F-3150-436A-B0AF-6F6F1180F9D3}" type="presParOf" srcId="{BF292B8B-CACE-47D3-8200-D800444696AA}" destId="{E1AED64D-25E1-4F74-8811-DC5A49975866}" srcOrd="2" destOrd="0" presId="urn:microsoft.com/office/officeart/2008/layout/LinedList"/>
    <dgm:cxn modelId="{40C16EBC-7C74-47B2-B336-62B6D02571C3}" type="presParOf" srcId="{4AF2BA94-E8DD-4BC6-93E7-0EEC2E4DBAEE}" destId="{2D99B774-3625-4AD9-A3ED-5C2B52046513}" srcOrd="2" destOrd="0" presId="urn:microsoft.com/office/officeart/2008/layout/LinedList"/>
    <dgm:cxn modelId="{0FA4F760-08AC-44DD-A5CC-5A9B39E8BC73}" type="presParOf" srcId="{4AF2BA94-E8DD-4BC6-93E7-0EEC2E4DBAEE}" destId="{9B78C230-25E0-4570-9E5A-D3E80B61D656}" srcOrd="3" destOrd="0" presId="urn:microsoft.com/office/officeart/2008/layout/LinedList"/>
    <dgm:cxn modelId="{1CF5D184-B584-4684-9C3C-FC1DE8799BE2}" type="presParOf" srcId="{2FE494F6-639D-4F9A-A2E4-82ABE742B2CD}" destId="{262EF016-A2AE-4628-9060-AA049CBC4E9B}" srcOrd="4" destOrd="0" presId="urn:microsoft.com/office/officeart/2008/layout/LinedList"/>
    <dgm:cxn modelId="{4F1CA76E-2E80-41E3-8552-864E2F121D6B}" type="presParOf" srcId="{2FE494F6-639D-4F9A-A2E4-82ABE742B2CD}" destId="{1C40F2F3-59D3-4472-8E52-7786D8686E0E}" srcOrd="5" destOrd="0" presId="urn:microsoft.com/office/officeart/2008/layout/LinedList"/>
    <dgm:cxn modelId="{D801D455-C372-42C6-9AED-3DE5E13559C5}" type="presParOf" srcId="{1C40F2F3-59D3-4472-8E52-7786D8686E0E}" destId="{846EBBD8-E42E-466F-83D8-68078B72B1D4}" srcOrd="0" destOrd="0" presId="urn:microsoft.com/office/officeart/2008/layout/LinedList"/>
    <dgm:cxn modelId="{5FCE52AE-F54C-4E4C-A58B-AFC64857924E}" type="presParOf" srcId="{1C40F2F3-59D3-4472-8E52-7786D8686E0E}" destId="{8261E823-3676-4722-94DD-5F167DB77E01}" srcOrd="1" destOrd="0" presId="urn:microsoft.com/office/officeart/2008/layout/LinedList"/>
    <dgm:cxn modelId="{DA380714-CD30-43FC-894B-59ABEC4042CE}" type="presParOf" srcId="{8261E823-3676-4722-94DD-5F167DB77E01}" destId="{45C6AE33-0EAF-4773-B11D-D2404980A507}" srcOrd="0" destOrd="0" presId="urn:microsoft.com/office/officeart/2008/layout/LinedList"/>
    <dgm:cxn modelId="{518584E7-B80E-4D78-BB4D-A0E495CE181C}" type="presParOf" srcId="{8261E823-3676-4722-94DD-5F167DB77E01}" destId="{7656E9C6-55F5-40F0-80F1-DCF9173FEFB3}" srcOrd="1" destOrd="0" presId="urn:microsoft.com/office/officeart/2008/layout/LinedList"/>
    <dgm:cxn modelId="{F63F3593-5CE9-4E88-BC19-BB75DB399302}" type="presParOf" srcId="{7656E9C6-55F5-40F0-80F1-DCF9173FEFB3}" destId="{DE14848B-D3B1-4C47-897E-C0CFCFCF37CE}" srcOrd="0" destOrd="0" presId="urn:microsoft.com/office/officeart/2008/layout/LinedList"/>
    <dgm:cxn modelId="{AFE16094-A6F9-42AC-886B-874D9882754E}" type="presParOf" srcId="{7656E9C6-55F5-40F0-80F1-DCF9173FEFB3}" destId="{BE81FC69-5542-490A-A504-ECA104517A99}" srcOrd="1" destOrd="0" presId="urn:microsoft.com/office/officeart/2008/layout/LinedList"/>
    <dgm:cxn modelId="{3887C68C-BE0E-41C9-8679-87F489511310}" type="presParOf" srcId="{7656E9C6-55F5-40F0-80F1-DCF9173FEFB3}" destId="{B8CE2335-A936-4F40-AFA4-A6FD785E30D8}" srcOrd="2" destOrd="0" presId="urn:microsoft.com/office/officeart/2008/layout/LinedList"/>
    <dgm:cxn modelId="{EE16CFD4-1C27-4CD7-9F1F-E00C97E51F56}" type="presParOf" srcId="{8261E823-3676-4722-94DD-5F167DB77E01}" destId="{EAB21345-9719-485A-94BC-96EE7B6E49D9}" srcOrd="2" destOrd="0" presId="urn:microsoft.com/office/officeart/2008/layout/LinedList"/>
    <dgm:cxn modelId="{9B314483-1BED-4C75-80AC-D06A0F3DDC36}" type="presParOf" srcId="{8261E823-3676-4722-94DD-5F167DB77E01}" destId="{F63A7A83-DE99-41A5-A64F-E2350F51B55C}" srcOrd="3" destOrd="0" presId="urn:microsoft.com/office/officeart/2008/layout/LinedList"/>
    <dgm:cxn modelId="{0AB130B4-27C9-4FD2-98DF-6BEEC1EF90E6}" type="presParOf" srcId="{2FE494F6-639D-4F9A-A2E4-82ABE742B2CD}" destId="{557A6229-A2B9-4EC8-8CBD-5531FF856906}" srcOrd="6" destOrd="0" presId="urn:microsoft.com/office/officeart/2008/layout/LinedList"/>
    <dgm:cxn modelId="{367B9BCB-7852-4E3D-A512-8405B3EBCAC4}" type="presParOf" srcId="{2FE494F6-639D-4F9A-A2E4-82ABE742B2CD}" destId="{92090D40-EAA0-465D-8349-AB8274223677}" srcOrd="7" destOrd="0" presId="urn:microsoft.com/office/officeart/2008/layout/LinedList"/>
    <dgm:cxn modelId="{6E0DC520-EDB1-4B27-99DE-CF70FCF9977D}" type="presParOf" srcId="{92090D40-EAA0-465D-8349-AB8274223677}" destId="{BEB2402C-DCF7-41BA-9EF2-94614A7AA0DD}" srcOrd="0" destOrd="0" presId="urn:microsoft.com/office/officeart/2008/layout/LinedList"/>
    <dgm:cxn modelId="{AFD40398-DD36-4AAD-A0F1-3F31B3200DB2}" type="presParOf" srcId="{92090D40-EAA0-465D-8349-AB8274223677}" destId="{593A8C65-9C64-46FA-BF98-1F1CAFE5F5C9}" srcOrd="1" destOrd="0" presId="urn:microsoft.com/office/officeart/2008/layout/LinedList"/>
    <dgm:cxn modelId="{B9D102C4-D1AC-4509-9B90-3AD3420662E3}" type="presParOf" srcId="{593A8C65-9C64-46FA-BF98-1F1CAFE5F5C9}" destId="{33773642-3C25-4F7C-8EC3-EAB0189704F9}" srcOrd="0" destOrd="0" presId="urn:microsoft.com/office/officeart/2008/layout/LinedList"/>
    <dgm:cxn modelId="{50E94EA7-6656-40AF-AD2E-81576CBE49B9}" type="presParOf" srcId="{593A8C65-9C64-46FA-BF98-1F1CAFE5F5C9}" destId="{D978C257-D0DE-46E5-9A60-DFF86BEDF737}" srcOrd="1" destOrd="0" presId="urn:microsoft.com/office/officeart/2008/layout/LinedList"/>
    <dgm:cxn modelId="{33EB2A87-9BA8-4BF7-B6BF-80A02FA29B6D}" type="presParOf" srcId="{D978C257-D0DE-46E5-9A60-DFF86BEDF737}" destId="{1127B596-DE1D-4EB3-8BA8-4879F94187D3}" srcOrd="0" destOrd="0" presId="urn:microsoft.com/office/officeart/2008/layout/LinedList"/>
    <dgm:cxn modelId="{19C9366E-58EA-4E39-96B4-F0E1BFE8EAA3}" type="presParOf" srcId="{D978C257-D0DE-46E5-9A60-DFF86BEDF737}" destId="{9F91DCF4-97D1-42AC-8086-DDC948828EE8}" srcOrd="1" destOrd="0" presId="urn:microsoft.com/office/officeart/2008/layout/LinedList"/>
    <dgm:cxn modelId="{BFA47F86-11F4-4C04-9438-69763EBEDEB1}" type="presParOf" srcId="{D978C257-D0DE-46E5-9A60-DFF86BEDF737}" destId="{B5390073-306A-4FD3-A1B3-B66982922D99}" srcOrd="2" destOrd="0" presId="urn:microsoft.com/office/officeart/2008/layout/LinedList"/>
    <dgm:cxn modelId="{C38062B7-98DB-4F30-A561-AEE376E0D639}" type="presParOf" srcId="{593A8C65-9C64-46FA-BF98-1F1CAFE5F5C9}" destId="{7B39FF80-A169-435A-A594-41CABF0CE766}" srcOrd="2" destOrd="0" presId="urn:microsoft.com/office/officeart/2008/layout/LinedList"/>
    <dgm:cxn modelId="{7F199B15-9805-42E8-9DB9-AF29FE9C4119}" type="presParOf" srcId="{593A8C65-9C64-46FA-BF98-1F1CAFE5F5C9}" destId="{1DA4AEF6-DEEF-4334-9CF6-A45FA6D51C6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9F9D8A-97EA-4A8B-9ED8-E0B73F7C0C0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9B7BC11-0246-40D8-A433-66074BDF05DF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Turismo.</a:t>
          </a:r>
          <a:endParaRPr lang="es-MX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F8AA3F17-BF64-4F38-9F57-C078AF2A9371}" type="parTrans" cxnId="{B08DE145-9424-4D07-A2A3-78740972EF9D}">
      <dgm:prSet/>
      <dgm:spPr/>
      <dgm:t>
        <a:bodyPr/>
        <a:lstStyle/>
        <a:p>
          <a:endParaRPr lang="es-MX"/>
        </a:p>
      </dgm:t>
    </dgm:pt>
    <dgm:pt modelId="{74027382-F409-4803-BECE-8E35AE030995}" type="sibTrans" cxnId="{B08DE145-9424-4D07-A2A3-78740972EF9D}">
      <dgm:prSet/>
      <dgm:spPr/>
      <dgm:t>
        <a:bodyPr/>
        <a:lstStyle/>
        <a:p>
          <a:endParaRPr lang="es-MX"/>
        </a:p>
      </dgm:t>
    </dgm:pt>
    <dgm:pt modelId="{1867D650-58F5-43D1-85DC-E72334CBDDF2}">
      <dgm:prSet phldrT="[Texto]" custT="1"/>
      <dgm:spPr/>
      <dgm:t>
        <a:bodyPr anchor="ctr"/>
        <a:lstStyle/>
        <a:p>
          <a:pPr algn="just">
            <a:lnSpc>
              <a:spcPct val="150000"/>
            </a:lnSpc>
          </a:pPr>
          <a:r>
            <a:rPr lang="es-MX" sz="1400" b="1" i="0" dirty="0" smtClean="0">
              <a:solidFill>
                <a:srgbClr val="FFFF00"/>
              </a:solidFill>
              <a:latin typeface="Montserrat" panose="020B0604020202020204" charset="0"/>
            </a:rPr>
            <a:t>$585 millones:</a:t>
          </a:r>
          <a:r>
            <a:rPr lang="es-MX" sz="1400" b="0" i="0" dirty="0" smtClean="0">
              <a:solidFill>
                <a:srgbClr val="FFFF00"/>
              </a:solidFill>
              <a:latin typeface="Montserrat" panose="020B0604020202020204" charset="0"/>
            </a:rPr>
            <a:t> </a:t>
          </a:r>
          <a:r>
            <a:rPr lang="es-ES_tradnl" sz="900" dirty="0" smtClean="0">
              <a:solidFill>
                <a:schemeClr val="bg1"/>
              </a:solidFill>
              <a:latin typeface="Montserrat" panose="020B0604020202020204" charset="0"/>
            </a:rPr>
            <a:t>Administración, fomento y desarrollo de asuntos </a:t>
          </a: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y servicios de turismo.</a:t>
          </a:r>
          <a:endParaRPr lang="es-MX" sz="900" b="0" dirty="0">
            <a:solidFill>
              <a:schemeClr val="bg1"/>
            </a:solidFill>
            <a:latin typeface="Montserrat" panose="020B0604020202020204" charset="0"/>
          </a:endParaRPr>
        </a:p>
      </dgm:t>
    </dgm:pt>
    <dgm:pt modelId="{80FC2489-1C58-40AB-A9F9-7DE1F55BCD8A}" type="parTrans" cxnId="{C690546A-2DBF-498E-B921-3E3A535526CD}">
      <dgm:prSet/>
      <dgm:spPr/>
      <dgm:t>
        <a:bodyPr/>
        <a:lstStyle/>
        <a:p>
          <a:endParaRPr lang="es-MX"/>
        </a:p>
      </dgm:t>
    </dgm:pt>
    <dgm:pt modelId="{BABC63D7-C2A8-45DF-9637-00CBAC857D77}" type="sibTrans" cxnId="{C690546A-2DBF-498E-B921-3E3A535526CD}">
      <dgm:prSet/>
      <dgm:spPr/>
      <dgm:t>
        <a:bodyPr/>
        <a:lstStyle/>
        <a:p>
          <a:endParaRPr lang="es-MX"/>
        </a:p>
      </dgm:t>
    </dgm:pt>
    <dgm:pt modelId="{51BDBC49-2DEC-4FAF-9A97-4C1645A0A682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Agropecuaria, </a:t>
          </a:r>
        </a:p>
        <a:p>
          <a:r>
            <a:rPr lang="es-MX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Pesca y Caza .</a:t>
          </a:r>
          <a:endParaRPr lang="es-MX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EF01251D-DCDE-4279-A124-605C5B1F48DC}" type="parTrans" cxnId="{FBDAABBA-49E5-4A29-975B-C8526C403C86}">
      <dgm:prSet/>
      <dgm:spPr/>
      <dgm:t>
        <a:bodyPr/>
        <a:lstStyle/>
        <a:p>
          <a:endParaRPr lang="es-MX"/>
        </a:p>
      </dgm:t>
    </dgm:pt>
    <dgm:pt modelId="{B9EFB239-F0DC-44A8-8DBB-D1D082DB9445}" type="sibTrans" cxnId="{FBDAABBA-49E5-4A29-975B-C8526C403C86}">
      <dgm:prSet/>
      <dgm:spPr/>
      <dgm:t>
        <a:bodyPr/>
        <a:lstStyle/>
        <a:p>
          <a:endParaRPr lang="es-MX"/>
        </a:p>
      </dgm:t>
    </dgm:pt>
    <dgm:pt modelId="{543A515A-56F3-4F88-B9BE-F255501D5B5D}">
      <dgm:prSet phldrT="[Texto]" custT="1"/>
      <dgm:spPr/>
      <dgm:t>
        <a:bodyPr anchor="ctr"/>
        <a:lstStyle/>
        <a:p>
          <a:pPr>
            <a:lnSpc>
              <a:spcPct val="90000"/>
            </a:lnSpc>
          </a:pPr>
          <a:r>
            <a:rPr lang="es-MX" sz="1400" b="1" i="0" u="none" dirty="0" smtClean="0">
              <a:solidFill>
                <a:srgbClr val="FFFF00"/>
              </a:solidFill>
              <a:latin typeface="Montserrat" panose="020B0604020202020204" charset="0"/>
            </a:rPr>
            <a:t>$437 millones</a:t>
          </a:r>
        </a:p>
        <a:p>
          <a:pPr>
            <a:lnSpc>
              <a:spcPct val="150000"/>
            </a:lnSpc>
          </a:pP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Servicios relacionados con la explotación, la utilización, la construcción y el mantenimiento de sistemas e instalaciones del transporte por carretera, ferroviario, aéreo y otros sistemas..</a:t>
          </a:r>
          <a:endParaRPr lang="es-MX" sz="900" b="0" i="0" dirty="0" smtClean="0">
            <a:solidFill>
              <a:schemeClr val="bg1"/>
            </a:solidFill>
            <a:latin typeface="Montserrat" panose="020B0604020202020204" charset="0"/>
          </a:endParaRPr>
        </a:p>
      </dgm:t>
    </dgm:pt>
    <dgm:pt modelId="{875CD0AD-D9D7-41BA-AF4C-CD61A554040B}" type="parTrans" cxnId="{D8F9A163-C3AF-4F49-99E1-21333E52D2F2}">
      <dgm:prSet/>
      <dgm:spPr/>
      <dgm:t>
        <a:bodyPr/>
        <a:lstStyle/>
        <a:p>
          <a:endParaRPr lang="es-MX"/>
        </a:p>
      </dgm:t>
    </dgm:pt>
    <dgm:pt modelId="{E6520F63-A78A-4A1A-BD41-ED6D015B0000}" type="sibTrans" cxnId="{D8F9A163-C3AF-4F49-99E1-21333E52D2F2}">
      <dgm:prSet/>
      <dgm:spPr/>
      <dgm:t>
        <a:bodyPr/>
        <a:lstStyle/>
        <a:p>
          <a:endParaRPr lang="es-MX"/>
        </a:p>
      </dgm:t>
    </dgm:pt>
    <dgm:pt modelId="{95F9D099-CF55-48A2-A785-DB03BADCA0CD}">
      <dgm:prSet custT="1"/>
      <dgm:spPr/>
      <dgm:t>
        <a:bodyPr anchor="ctr"/>
        <a:lstStyle/>
        <a:p>
          <a:pPr algn="just">
            <a:lnSpc>
              <a:spcPct val="90000"/>
            </a:lnSpc>
          </a:pPr>
          <a:r>
            <a:rPr lang="es-MX" sz="1400" b="1" i="0" u="none" dirty="0" smtClean="0">
              <a:solidFill>
                <a:srgbClr val="FFFF00"/>
              </a:solidFill>
              <a:latin typeface="Montserrat" panose="020B0604020202020204" charset="0"/>
            </a:rPr>
            <a:t>$1,041 millones</a:t>
          </a:r>
          <a:endParaRPr lang="es-MX" sz="1400" b="1" dirty="0" smtClean="0">
            <a:solidFill>
              <a:srgbClr val="FFFF00"/>
            </a:solidFill>
            <a:latin typeface="Montserrat" panose="020B0604020202020204" charset="0"/>
          </a:endParaRPr>
        </a:p>
        <a:p>
          <a:pPr algn="just">
            <a:lnSpc>
              <a:spcPct val="150000"/>
            </a:lnSpc>
          </a:pP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Tales como: programas laborales, registros de patentes, marcas comerciales, derechos de autor, inscripción de empresas, etc. </a:t>
          </a:r>
          <a:endParaRPr lang="es-MX" sz="900" dirty="0">
            <a:solidFill>
              <a:schemeClr val="bg1"/>
            </a:solidFill>
            <a:latin typeface="Montserrat" panose="020B0604020202020204" charset="0"/>
          </a:endParaRPr>
        </a:p>
      </dgm:t>
    </dgm:pt>
    <dgm:pt modelId="{897ABBF3-5D15-44CF-A195-7AD34F4D4704}" type="parTrans" cxnId="{402B18AB-C7C0-44FC-9EE5-0B6E27947CC8}">
      <dgm:prSet/>
      <dgm:spPr/>
      <dgm:t>
        <a:bodyPr/>
        <a:lstStyle/>
        <a:p>
          <a:endParaRPr lang="es-MX"/>
        </a:p>
      </dgm:t>
    </dgm:pt>
    <dgm:pt modelId="{51769484-B972-43C5-A84B-62BCE5FEFBE1}" type="sibTrans" cxnId="{402B18AB-C7C0-44FC-9EE5-0B6E27947CC8}">
      <dgm:prSet/>
      <dgm:spPr/>
      <dgm:t>
        <a:bodyPr/>
        <a:lstStyle/>
        <a:p>
          <a:endParaRPr lang="es-MX"/>
        </a:p>
      </dgm:t>
    </dgm:pt>
    <dgm:pt modelId="{192E1A05-BBF9-43C0-8F0C-44BFA6A2D32B}">
      <dgm:prSet phldrT="[Texto]" custT="1"/>
      <dgm:spPr/>
      <dgm:t>
        <a:bodyPr anchor="ctr"/>
        <a:lstStyle/>
        <a:p>
          <a:pPr rtl="0">
            <a:lnSpc>
              <a:spcPct val="150000"/>
            </a:lnSpc>
          </a:pPr>
          <a:r>
            <a:rPr lang="es-MX" sz="1400" b="1" i="0" u="none" dirty="0" smtClean="0">
              <a:solidFill>
                <a:srgbClr val="FFFF00"/>
              </a:solidFill>
              <a:latin typeface="Montserrat" panose="020B0604020202020204" charset="0"/>
            </a:rPr>
            <a:t>$194 millones </a:t>
          </a: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Programas, actividades y proyectos relacionados con el fomento a la producción y comercialización agropecuaria, silvicultura, pesca y caza, agroindustrial, desarrollo </a:t>
          </a:r>
          <a:r>
            <a:rPr lang="es-ES_tradnl" sz="900" b="0" dirty="0" err="1" smtClean="0">
              <a:solidFill>
                <a:schemeClr val="bg1"/>
              </a:solidFill>
              <a:latin typeface="Montserrat" panose="020B0604020202020204" charset="0"/>
            </a:rPr>
            <a:t>hidro</a:t>
          </a:r>
          <a:r>
            <a:rPr lang="es-ES_tradnl" sz="900" b="0" dirty="0" smtClean="0">
              <a:solidFill>
                <a:schemeClr val="bg1"/>
              </a:solidFill>
              <a:latin typeface="Montserrat" panose="020B0604020202020204" charset="0"/>
            </a:rPr>
            <a:t>-agrícola y fomento forestal.</a:t>
          </a:r>
          <a:endParaRPr lang="es-MX" sz="900" b="1" dirty="0">
            <a:solidFill>
              <a:schemeClr val="bg1"/>
            </a:solidFill>
            <a:latin typeface="Montserrat" panose="020B0604020202020204" charset="0"/>
          </a:endParaRPr>
        </a:p>
      </dgm:t>
    </dgm:pt>
    <dgm:pt modelId="{9EF1800E-7930-4CA8-AFD4-1DBAECE89BB8}" type="parTrans" cxnId="{464CEE83-4D1F-4291-A5D6-E6D8A3D02A5C}">
      <dgm:prSet/>
      <dgm:spPr/>
      <dgm:t>
        <a:bodyPr/>
        <a:lstStyle/>
        <a:p>
          <a:endParaRPr lang="es-MX"/>
        </a:p>
      </dgm:t>
    </dgm:pt>
    <dgm:pt modelId="{E3F25759-2B77-4663-A56F-C05F7FF4DC55}" type="sibTrans" cxnId="{464CEE83-4D1F-4291-A5D6-E6D8A3D02A5C}">
      <dgm:prSet/>
      <dgm:spPr/>
      <dgm:t>
        <a:bodyPr/>
        <a:lstStyle/>
        <a:p>
          <a:endParaRPr lang="es-MX"/>
        </a:p>
      </dgm:t>
    </dgm:pt>
    <dgm:pt modelId="{089550CA-9349-4E79-9F21-BDDC9917CE7C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Transporte</a:t>
          </a:r>
          <a:endParaRPr lang="es-MX" sz="1800" dirty="0"/>
        </a:p>
      </dgm:t>
    </dgm:pt>
    <dgm:pt modelId="{3B64270C-93DF-4176-B53C-44C331F44771}" type="sibTrans" cxnId="{FDC90FD3-21DB-4BB8-AA87-045A2833D80E}">
      <dgm:prSet/>
      <dgm:spPr/>
      <dgm:t>
        <a:bodyPr/>
        <a:lstStyle/>
        <a:p>
          <a:endParaRPr lang="es-MX"/>
        </a:p>
      </dgm:t>
    </dgm:pt>
    <dgm:pt modelId="{F4316704-028E-42CC-A873-0D5611172DA8}" type="parTrans" cxnId="{FDC90FD3-21DB-4BB8-AA87-045A2833D80E}">
      <dgm:prSet/>
      <dgm:spPr/>
      <dgm:t>
        <a:bodyPr/>
        <a:lstStyle/>
        <a:p>
          <a:endParaRPr lang="es-MX"/>
        </a:p>
      </dgm:t>
    </dgm:pt>
    <dgm:pt modelId="{7C1A0265-4B2E-47A7-8B7C-BDCB7740F5A9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Asuntos comerciales y laborales.</a:t>
          </a:r>
          <a:endParaRPr lang="es-MX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gm:t>
    </dgm:pt>
    <dgm:pt modelId="{CC23DC89-D1CF-4A92-A01A-0ECA60E16D35}" type="sibTrans" cxnId="{4BE97A52-7956-4190-BF92-A0C54881FF73}">
      <dgm:prSet/>
      <dgm:spPr/>
      <dgm:t>
        <a:bodyPr/>
        <a:lstStyle/>
        <a:p>
          <a:endParaRPr lang="es-MX"/>
        </a:p>
      </dgm:t>
    </dgm:pt>
    <dgm:pt modelId="{FDDF1306-B5BE-4C52-AE42-82FBEB40F707}" type="parTrans" cxnId="{4BE97A52-7956-4190-BF92-A0C54881FF73}">
      <dgm:prSet/>
      <dgm:spPr/>
      <dgm:t>
        <a:bodyPr/>
        <a:lstStyle/>
        <a:p>
          <a:endParaRPr lang="es-MX"/>
        </a:p>
      </dgm:t>
    </dgm:pt>
    <dgm:pt modelId="{2FE494F6-639D-4F9A-A2E4-82ABE742B2CD}" type="pres">
      <dgm:prSet presAssocID="{739F9D8A-97EA-4A8B-9ED8-E0B73F7C0C0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5ED8B88-9FA1-44AB-939C-0697FD23FB3F}" type="pres">
      <dgm:prSet presAssocID="{79B7BC11-0246-40D8-A433-66074BDF05DF}" presName="thickLine" presStyleLbl="alignNode1" presStyleIdx="0" presStyleCnt="4"/>
      <dgm:spPr/>
    </dgm:pt>
    <dgm:pt modelId="{A13C141E-32AE-400D-83BD-DD026864DAA0}" type="pres">
      <dgm:prSet presAssocID="{79B7BC11-0246-40D8-A433-66074BDF05DF}" presName="horz1" presStyleCnt="0"/>
      <dgm:spPr/>
    </dgm:pt>
    <dgm:pt modelId="{9A80059D-737F-4F92-AF47-80CA6DE47F23}" type="pres">
      <dgm:prSet presAssocID="{79B7BC11-0246-40D8-A433-66074BDF05DF}" presName="tx1" presStyleLbl="revTx" presStyleIdx="0" presStyleCnt="8" custScaleX="111574"/>
      <dgm:spPr/>
      <dgm:t>
        <a:bodyPr/>
        <a:lstStyle/>
        <a:p>
          <a:endParaRPr lang="es-MX"/>
        </a:p>
      </dgm:t>
    </dgm:pt>
    <dgm:pt modelId="{8D62EA71-8296-4CE6-8A96-B7E5F3999532}" type="pres">
      <dgm:prSet presAssocID="{79B7BC11-0246-40D8-A433-66074BDF05DF}" presName="vert1" presStyleCnt="0"/>
      <dgm:spPr/>
    </dgm:pt>
    <dgm:pt modelId="{ED112849-E554-45B6-BAFC-7E6711394812}" type="pres">
      <dgm:prSet presAssocID="{1867D650-58F5-43D1-85DC-E72334CBDDF2}" presName="vertSpace2a" presStyleCnt="0"/>
      <dgm:spPr/>
    </dgm:pt>
    <dgm:pt modelId="{5E5C193C-68AE-4CE5-AAC8-289136876621}" type="pres">
      <dgm:prSet presAssocID="{1867D650-58F5-43D1-85DC-E72334CBDDF2}" presName="horz2" presStyleCnt="0"/>
      <dgm:spPr/>
    </dgm:pt>
    <dgm:pt modelId="{FE5D8401-557E-4046-82AB-705CBC0E47F7}" type="pres">
      <dgm:prSet presAssocID="{1867D650-58F5-43D1-85DC-E72334CBDDF2}" presName="horzSpace2" presStyleCnt="0"/>
      <dgm:spPr/>
    </dgm:pt>
    <dgm:pt modelId="{95E5971A-7335-41A5-8B14-28CEC925A13C}" type="pres">
      <dgm:prSet presAssocID="{1867D650-58F5-43D1-85DC-E72334CBDDF2}" presName="tx2" presStyleLbl="revTx" presStyleIdx="1" presStyleCnt="8"/>
      <dgm:spPr/>
      <dgm:t>
        <a:bodyPr/>
        <a:lstStyle/>
        <a:p>
          <a:endParaRPr lang="es-MX"/>
        </a:p>
      </dgm:t>
    </dgm:pt>
    <dgm:pt modelId="{99DB413B-8AFA-496E-9A9B-65B46F86499B}" type="pres">
      <dgm:prSet presAssocID="{1867D650-58F5-43D1-85DC-E72334CBDDF2}" presName="vert2" presStyleCnt="0"/>
      <dgm:spPr/>
    </dgm:pt>
    <dgm:pt modelId="{C95C3281-B9E6-46E7-BB40-E09AF91CAAA6}" type="pres">
      <dgm:prSet presAssocID="{1867D650-58F5-43D1-85DC-E72334CBDDF2}" presName="thinLine2b" presStyleLbl="callout" presStyleIdx="0" presStyleCnt="4"/>
      <dgm:spPr/>
    </dgm:pt>
    <dgm:pt modelId="{6ABFF52D-0F60-4AF7-9D70-9EE9DB63643F}" type="pres">
      <dgm:prSet presAssocID="{1867D650-58F5-43D1-85DC-E72334CBDDF2}" presName="vertSpace2b" presStyleCnt="0"/>
      <dgm:spPr/>
    </dgm:pt>
    <dgm:pt modelId="{85987F59-D180-4212-B9C3-1C2DBE43CFD8}" type="pres">
      <dgm:prSet presAssocID="{51BDBC49-2DEC-4FAF-9A97-4C1645A0A682}" presName="thickLine" presStyleLbl="alignNode1" presStyleIdx="1" presStyleCnt="4"/>
      <dgm:spPr/>
    </dgm:pt>
    <dgm:pt modelId="{CADFF7ED-50C2-41E3-AB99-FEFC0F255F60}" type="pres">
      <dgm:prSet presAssocID="{51BDBC49-2DEC-4FAF-9A97-4C1645A0A682}" presName="horz1" presStyleCnt="0"/>
      <dgm:spPr/>
    </dgm:pt>
    <dgm:pt modelId="{D1C2A8AD-02E6-4293-8589-A0E8A21606B3}" type="pres">
      <dgm:prSet presAssocID="{51BDBC49-2DEC-4FAF-9A97-4C1645A0A682}" presName="tx1" presStyleLbl="revTx" presStyleIdx="2" presStyleCnt="8" custScaleX="130046"/>
      <dgm:spPr/>
      <dgm:t>
        <a:bodyPr/>
        <a:lstStyle/>
        <a:p>
          <a:endParaRPr lang="es-MX"/>
        </a:p>
      </dgm:t>
    </dgm:pt>
    <dgm:pt modelId="{4AF2BA94-E8DD-4BC6-93E7-0EEC2E4DBAEE}" type="pres">
      <dgm:prSet presAssocID="{51BDBC49-2DEC-4FAF-9A97-4C1645A0A682}" presName="vert1" presStyleCnt="0"/>
      <dgm:spPr/>
    </dgm:pt>
    <dgm:pt modelId="{CAD53E84-B4E9-412A-AC47-7C2D0124B3B8}" type="pres">
      <dgm:prSet presAssocID="{192E1A05-BBF9-43C0-8F0C-44BFA6A2D32B}" presName="vertSpace2a" presStyleCnt="0"/>
      <dgm:spPr/>
    </dgm:pt>
    <dgm:pt modelId="{BF292B8B-CACE-47D3-8200-D800444696AA}" type="pres">
      <dgm:prSet presAssocID="{192E1A05-BBF9-43C0-8F0C-44BFA6A2D32B}" presName="horz2" presStyleCnt="0"/>
      <dgm:spPr/>
    </dgm:pt>
    <dgm:pt modelId="{80CED6E2-6DFA-4DA0-A328-A068730DA833}" type="pres">
      <dgm:prSet presAssocID="{192E1A05-BBF9-43C0-8F0C-44BFA6A2D32B}" presName="horzSpace2" presStyleCnt="0"/>
      <dgm:spPr/>
    </dgm:pt>
    <dgm:pt modelId="{A5A0A878-6B20-42B5-86AC-3989C0D008AB}" type="pres">
      <dgm:prSet presAssocID="{192E1A05-BBF9-43C0-8F0C-44BFA6A2D32B}" presName="tx2" presStyleLbl="revTx" presStyleIdx="3" presStyleCnt="8" custLinFactNeighborX="-3164"/>
      <dgm:spPr/>
      <dgm:t>
        <a:bodyPr/>
        <a:lstStyle/>
        <a:p>
          <a:endParaRPr lang="es-MX"/>
        </a:p>
      </dgm:t>
    </dgm:pt>
    <dgm:pt modelId="{E1AED64D-25E1-4F74-8811-DC5A49975866}" type="pres">
      <dgm:prSet presAssocID="{192E1A05-BBF9-43C0-8F0C-44BFA6A2D32B}" presName="vert2" presStyleCnt="0"/>
      <dgm:spPr/>
    </dgm:pt>
    <dgm:pt modelId="{2D99B774-3625-4AD9-A3ED-5C2B52046513}" type="pres">
      <dgm:prSet presAssocID="{192E1A05-BBF9-43C0-8F0C-44BFA6A2D32B}" presName="thinLine2b" presStyleLbl="callout" presStyleIdx="1" presStyleCnt="4"/>
      <dgm:spPr/>
    </dgm:pt>
    <dgm:pt modelId="{9B78C230-25E0-4570-9E5A-D3E80B61D656}" type="pres">
      <dgm:prSet presAssocID="{192E1A05-BBF9-43C0-8F0C-44BFA6A2D32B}" presName="vertSpace2b" presStyleCnt="0"/>
      <dgm:spPr/>
    </dgm:pt>
    <dgm:pt modelId="{262EF016-A2AE-4628-9060-AA049CBC4E9B}" type="pres">
      <dgm:prSet presAssocID="{089550CA-9349-4E79-9F21-BDDC9917CE7C}" presName="thickLine" presStyleLbl="alignNode1" presStyleIdx="2" presStyleCnt="4"/>
      <dgm:spPr/>
    </dgm:pt>
    <dgm:pt modelId="{1C40F2F3-59D3-4472-8E52-7786D8686E0E}" type="pres">
      <dgm:prSet presAssocID="{089550CA-9349-4E79-9F21-BDDC9917CE7C}" presName="horz1" presStyleCnt="0"/>
      <dgm:spPr/>
    </dgm:pt>
    <dgm:pt modelId="{846EBBD8-E42E-466F-83D8-68078B72B1D4}" type="pres">
      <dgm:prSet presAssocID="{089550CA-9349-4E79-9F21-BDDC9917CE7C}" presName="tx1" presStyleLbl="revTx" presStyleIdx="4" presStyleCnt="8" custScaleX="120283" custLinFactNeighborY="9091"/>
      <dgm:spPr/>
      <dgm:t>
        <a:bodyPr/>
        <a:lstStyle/>
        <a:p>
          <a:endParaRPr lang="es-MX"/>
        </a:p>
      </dgm:t>
    </dgm:pt>
    <dgm:pt modelId="{8261E823-3676-4722-94DD-5F167DB77E01}" type="pres">
      <dgm:prSet presAssocID="{089550CA-9349-4E79-9F21-BDDC9917CE7C}" presName="vert1" presStyleCnt="0"/>
      <dgm:spPr/>
    </dgm:pt>
    <dgm:pt modelId="{45C6AE33-0EAF-4773-B11D-D2404980A507}" type="pres">
      <dgm:prSet presAssocID="{543A515A-56F3-4F88-B9BE-F255501D5B5D}" presName="vertSpace2a" presStyleCnt="0"/>
      <dgm:spPr/>
    </dgm:pt>
    <dgm:pt modelId="{7656E9C6-55F5-40F0-80F1-DCF9173FEFB3}" type="pres">
      <dgm:prSet presAssocID="{543A515A-56F3-4F88-B9BE-F255501D5B5D}" presName="horz2" presStyleCnt="0"/>
      <dgm:spPr/>
    </dgm:pt>
    <dgm:pt modelId="{DE14848B-D3B1-4C47-897E-C0CFCFCF37CE}" type="pres">
      <dgm:prSet presAssocID="{543A515A-56F3-4F88-B9BE-F255501D5B5D}" presName="horzSpace2" presStyleCnt="0"/>
      <dgm:spPr/>
    </dgm:pt>
    <dgm:pt modelId="{BE81FC69-5542-490A-A504-ECA104517A99}" type="pres">
      <dgm:prSet presAssocID="{543A515A-56F3-4F88-B9BE-F255501D5B5D}" presName="tx2" presStyleLbl="revTx" presStyleIdx="5" presStyleCnt="8" custLinFactNeighborX="-1293"/>
      <dgm:spPr/>
      <dgm:t>
        <a:bodyPr/>
        <a:lstStyle/>
        <a:p>
          <a:endParaRPr lang="es-MX"/>
        </a:p>
      </dgm:t>
    </dgm:pt>
    <dgm:pt modelId="{B8CE2335-A936-4F40-AFA4-A6FD785E30D8}" type="pres">
      <dgm:prSet presAssocID="{543A515A-56F3-4F88-B9BE-F255501D5B5D}" presName="vert2" presStyleCnt="0"/>
      <dgm:spPr/>
    </dgm:pt>
    <dgm:pt modelId="{EAB21345-9719-485A-94BC-96EE7B6E49D9}" type="pres">
      <dgm:prSet presAssocID="{543A515A-56F3-4F88-B9BE-F255501D5B5D}" presName="thinLine2b" presStyleLbl="callout" presStyleIdx="2" presStyleCnt="4"/>
      <dgm:spPr/>
    </dgm:pt>
    <dgm:pt modelId="{F63A7A83-DE99-41A5-A64F-E2350F51B55C}" type="pres">
      <dgm:prSet presAssocID="{543A515A-56F3-4F88-B9BE-F255501D5B5D}" presName="vertSpace2b" presStyleCnt="0"/>
      <dgm:spPr/>
    </dgm:pt>
    <dgm:pt modelId="{557A6229-A2B9-4EC8-8CBD-5531FF856906}" type="pres">
      <dgm:prSet presAssocID="{7C1A0265-4B2E-47A7-8B7C-BDCB7740F5A9}" presName="thickLine" presStyleLbl="alignNode1" presStyleIdx="3" presStyleCnt="4"/>
      <dgm:spPr/>
    </dgm:pt>
    <dgm:pt modelId="{92090D40-EAA0-465D-8349-AB8274223677}" type="pres">
      <dgm:prSet presAssocID="{7C1A0265-4B2E-47A7-8B7C-BDCB7740F5A9}" presName="horz1" presStyleCnt="0"/>
      <dgm:spPr/>
    </dgm:pt>
    <dgm:pt modelId="{BEB2402C-DCF7-41BA-9EF2-94614A7AA0DD}" type="pres">
      <dgm:prSet presAssocID="{7C1A0265-4B2E-47A7-8B7C-BDCB7740F5A9}" presName="tx1" presStyleLbl="revTx" presStyleIdx="6" presStyleCnt="8" custScaleX="123704"/>
      <dgm:spPr/>
      <dgm:t>
        <a:bodyPr/>
        <a:lstStyle/>
        <a:p>
          <a:endParaRPr lang="es-MX"/>
        </a:p>
      </dgm:t>
    </dgm:pt>
    <dgm:pt modelId="{593A8C65-9C64-46FA-BF98-1F1CAFE5F5C9}" type="pres">
      <dgm:prSet presAssocID="{7C1A0265-4B2E-47A7-8B7C-BDCB7740F5A9}" presName="vert1" presStyleCnt="0"/>
      <dgm:spPr/>
    </dgm:pt>
    <dgm:pt modelId="{33773642-3C25-4F7C-8EC3-EAB0189704F9}" type="pres">
      <dgm:prSet presAssocID="{95F9D099-CF55-48A2-A785-DB03BADCA0CD}" presName="vertSpace2a" presStyleCnt="0"/>
      <dgm:spPr/>
    </dgm:pt>
    <dgm:pt modelId="{D978C257-D0DE-46E5-9A60-DFF86BEDF737}" type="pres">
      <dgm:prSet presAssocID="{95F9D099-CF55-48A2-A785-DB03BADCA0CD}" presName="horz2" presStyleCnt="0"/>
      <dgm:spPr/>
    </dgm:pt>
    <dgm:pt modelId="{1127B596-DE1D-4EB3-8BA8-4879F94187D3}" type="pres">
      <dgm:prSet presAssocID="{95F9D099-CF55-48A2-A785-DB03BADCA0CD}" presName="horzSpace2" presStyleCnt="0"/>
      <dgm:spPr/>
    </dgm:pt>
    <dgm:pt modelId="{9F91DCF4-97D1-42AC-8086-DDC948828EE8}" type="pres">
      <dgm:prSet presAssocID="{95F9D099-CF55-48A2-A785-DB03BADCA0CD}" presName="tx2" presStyleLbl="revTx" presStyleIdx="7" presStyleCnt="8" custLinFactNeighborX="-1940"/>
      <dgm:spPr/>
      <dgm:t>
        <a:bodyPr/>
        <a:lstStyle/>
        <a:p>
          <a:endParaRPr lang="es-MX"/>
        </a:p>
      </dgm:t>
    </dgm:pt>
    <dgm:pt modelId="{B5390073-306A-4FD3-A1B3-B66982922D99}" type="pres">
      <dgm:prSet presAssocID="{95F9D099-CF55-48A2-A785-DB03BADCA0CD}" presName="vert2" presStyleCnt="0"/>
      <dgm:spPr/>
    </dgm:pt>
    <dgm:pt modelId="{7B39FF80-A169-435A-A594-41CABF0CE766}" type="pres">
      <dgm:prSet presAssocID="{95F9D099-CF55-48A2-A785-DB03BADCA0CD}" presName="thinLine2b" presStyleLbl="callout" presStyleIdx="3" presStyleCnt="4"/>
      <dgm:spPr/>
    </dgm:pt>
    <dgm:pt modelId="{1DA4AEF6-DEEF-4334-9CF6-A45FA6D51C69}" type="pres">
      <dgm:prSet presAssocID="{95F9D099-CF55-48A2-A785-DB03BADCA0CD}" presName="vertSpace2b" presStyleCnt="0"/>
      <dgm:spPr/>
    </dgm:pt>
  </dgm:ptLst>
  <dgm:cxnLst>
    <dgm:cxn modelId="{402B18AB-C7C0-44FC-9EE5-0B6E27947CC8}" srcId="{7C1A0265-4B2E-47A7-8B7C-BDCB7740F5A9}" destId="{95F9D099-CF55-48A2-A785-DB03BADCA0CD}" srcOrd="0" destOrd="0" parTransId="{897ABBF3-5D15-44CF-A195-7AD34F4D4704}" sibTransId="{51769484-B972-43C5-A84B-62BCE5FEFBE1}"/>
    <dgm:cxn modelId="{30760962-6BCD-40AB-8CEC-F15931ACCAA6}" type="presOf" srcId="{7C1A0265-4B2E-47A7-8B7C-BDCB7740F5A9}" destId="{BEB2402C-DCF7-41BA-9EF2-94614A7AA0DD}" srcOrd="0" destOrd="0" presId="urn:microsoft.com/office/officeart/2008/layout/LinedList"/>
    <dgm:cxn modelId="{B08DE145-9424-4D07-A2A3-78740972EF9D}" srcId="{739F9D8A-97EA-4A8B-9ED8-E0B73F7C0C0E}" destId="{79B7BC11-0246-40D8-A433-66074BDF05DF}" srcOrd="0" destOrd="0" parTransId="{F8AA3F17-BF64-4F38-9F57-C078AF2A9371}" sibTransId="{74027382-F409-4803-BECE-8E35AE030995}"/>
    <dgm:cxn modelId="{E895D335-E2CD-44C8-8BC1-5B4F7923B5D7}" type="presOf" srcId="{543A515A-56F3-4F88-B9BE-F255501D5B5D}" destId="{BE81FC69-5542-490A-A504-ECA104517A99}" srcOrd="0" destOrd="0" presId="urn:microsoft.com/office/officeart/2008/layout/LinedList"/>
    <dgm:cxn modelId="{FBDAABBA-49E5-4A29-975B-C8526C403C86}" srcId="{739F9D8A-97EA-4A8B-9ED8-E0B73F7C0C0E}" destId="{51BDBC49-2DEC-4FAF-9A97-4C1645A0A682}" srcOrd="1" destOrd="0" parTransId="{EF01251D-DCDE-4279-A124-605C5B1F48DC}" sibTransId="{B9EFB239-F0DC-44A8-8DBB-D1D082DB9445}"/>
    <dgm:cxn modelId="{9BECBDDF-326C-41F4-85D1-D15D76DA9CD6}" type="presOf" srcId="{192E1A05-BBF9-43C0-8F0C-44BFA6A2D32B}" destId="{A5A0A878-6B20-42B5-86AC-3989C0D008AB}" srcOrd="0" destOrd="0" presId="urn:microsoft.com/office/officeart/2008/layout/LinedList"/>
    <dgm:cxn modelId="{1561ECF4-089E-4387-A976-A8FDB67F53A5}" type="presOf" srcId="{089550CA-9349-4E79-9F21-BDDC9917CE7C}" destId="{846EBBD8-E42E-466F-83D8-68078B72B1D4}" srcOrd="0" destOrd="0" presId="urn:microsoft.com/office/officeart/2008/layout/LinedList"/>
    <dgm:cxn modelId="{C690546A-2DBF-498E-B921-3E3A535526CD}" srcId="{79B7BC11-0246-40D8-A433-66074BDF05DF}" destId="{1867D650-58F5-43D1-85DC-E72334CBDDF2}" srcOrd="0" destOrd="0" parTransId="{80FC2489-1C58-40AB-A9F9-7DE1F55BCD8A}" sibTransId="{BABC63D7-C2A8-45DF-9637-00CBAC857D77}"/>
    <dgm:cxn modelId="{B6D43F94-BEB8-4028-9C16-B2507411EAD5}" type="presOf" srcId="{1867D650-58F5-43D1-85DC-E72334CBDDF2}" destId="{95E5971A-7335-41A5-8B14-28CEC925A13C}" srcOrd="0" destOrd="0" presId="urn:microsoft.com/office/officeart/2008/layout/LinedList"/>
    <dgm:cxn modelId="{D8F9A163-C3AF-4F49-99E1-21333E52D2F2}" srcId="{089550CA-9349-4E79-9F21-BDDC9917CE7C}" destId="{543A515A-56F3-4F88-B9BE-F255501D5B5D}" srcOrd="0" destOrd="0" parTransId="{875CD0AD-D9D7-41BA-AF4C-CD61A554040B}" sibTransId="{E6520F63-A78A-4A1A-BD41-ED6D015B0000}"/>
    <dgm:cxn modelId="{70550944-E1B3-433B-ACED-5412331BD5B6}" type="presOf" srcId="{79B7BC11-0246-40D8-A433-66074BDF05DF}" destId="{9A80059D-737F-4F92-AF47-80CA6DE47F23}" srcOrd="0" destOrd="0" presId="urn:microsoft.com/office/officeart/2008/layout/LinedList"/>
    <dgm:cxn modelId="{9CC6DC2C-3479-4F9B-9B40-27E704E9147B}" type="presOf" srcId="{739F9D8A-97EA-4A8B-9ED8-E0B73F7C0C0E}" destId="{2FE494F6-639D-4F9A-A2E4-82ABE742B2CD}" srcOrd="0" destOrd="0" presId="urn:microsoft.com/office/officeart/2008/layout/LinedList"/>
    <dgm:cxn modelId="{AFF2DB13-0DEB-47BA-AD72-9FB2350FCEAD}" type="presOf" srcId="{95F9D099-CF55-48A2-A785-DB03BADCA0CD}" destId="{9F91DCF4-97D1-42AC-8086-DDC948828EE8}" srcOrd="0" destOrd="0" presId="urn:microsoft.com/office/officeart/2008/layout/LinedList"/>
    <dgm:cxn modelId="{464CEE83-4D1F-4291-A5D6-E6D8A3D02A5C}" srcId="{51BDBC49-2DEC-4FAF-9A97-4C1645A0A682}" destId="{192E1A05-BBF9-43C0-8F0C-44BFA6A2D32B}" srcOrd="0" destOrd="0" parTransId="{9EF1800E-7930-4CA8-AFD4-1DBAECE89BB8}" sibTransId="{E3F25759-2B77-4663-A56F-C05F7FF4DC55}"/>
    <dgm:cxn modelId="{4BE97A52-7956-4190-BF92-A0C54881FF73}" srcId="{739F9D8A-97EA-4A8B-9ED8-E0B73F7C0C0E}" destId="{7C1A0265-4B2E-47A7-8B7C-BDCB7740F5A9}" srcOrd="3" destOrd="0" parTransId="{FDDF1306-B5BE-4C52-AE42-82FBEB40F707}" sibTransId="{CC23DC89-D1CF-4A92-A01A-0ECA60E16D35}"/>
    <dgm:cxn modelId="{FDC90FD3-21DB-4BB8-AA87-045A2833D80E}" srcId="{739F9D8A-97EA-4A8B-9ED8-E0B73F7C0C0E}" destId="{089550CA-9349-4E79-9F21-BDDC9917CE7C}" srcOrd="2" destOrd="0" parTransId="{F4316704-028E-42CC-A873-0D5611172DA8}" sibTransId="{3B64270C-93DF-4176-B53C-44C331F44771}"/>
    <dgm:cxn modelId="{0D9C2A69-D73D-4A18-86C3-6FBE7F73DF4B}" type="presOf" srcId="{51BDBC49-2DEC-4FAF-9A97-4C1645A0A682}" destId="{D1C2A8AD-02E6-4293-8589-A0E8A21606B3}" srcOrd="0" destOrd="0" presId="urn:microsoft.com/office/officeart/2008/layout/LinedList"/>
    <dgm:cxn modelId="{4B5015B4-8393-4933-AB39-57B742822B96}" type="presParOf" srcId="{2FE494F6-639D-4F9A-A2E4-82ABE742B2CD}" destId="{B5ED8B88-9FA1-44AB-939C-0697FD23FB3F}" srcOrd="0" destOrd="0" presId="urn:microsoft.com/office/officeart/2008/layout/LinedList"/>
    <dgm:cxn modelId="{9E27ABEB-FE57-43DB-8247-5A023814BDE4}" type="presParOf" srcId="{2FE494F6-639D-4F9A-A2E4-82ABE742B2CD}" destId="{A13C141E-32AE-400D-83BD-DD026864DAA0}" srcOrd="1" destOrd="0" presId="urn:microsoft.com/office/officeart/2008/layout/LinedList"/>
    <dgm:cxn modelId="{F802206F-1761-4364-A507-2997039E4222}" type="presParOf" srcId="{A13C141E-32AE-400D-83BD-DD026864DAA0}" destId="{9A80059D-737F-4F92-AF47-80CA6DE47F23}" srcOrd="0" destOrd="0" presId="urn:microsoft.com/office/officeart/2008/layout/LinedList"/>
    <dgm:cxn modelId="{F22B3C98-80B8-4D94-AD71-478F2FF76316}" type="presParOf" srcId="{A13C141E-32AE-400D-83BD-DD026864DAA0}" destId="{8D62EA71-8296-4CE6-8A96-B7E5F3999532}" srcOrd="1" destOrd="0" presId="urn:microsoft.com/office/officeart/2008/layout/LinedList"/>
    <dgm:cxn modelId="{A46A7DF9-8258-444F-BAB0-3DEC875FFECE}" type="presParOf" srcId="{8D62EA71-8296-4CE6-8A96-B7E5F3999532}" destId="{ED112849-E554-45B6-BAFC-7E6711394812}" srcOrd="0" destOrd="0" presId="urn:microsoft.com/office/officeart/2008/layout/LinedList"/>
    <dgm:cxn modelId="{E57413B6-E72F-4E1C-AA31-A1FD2F682ED6}" type="presParOf" srcId="{8D62EA71-8296-4CE6-8A96-B7E5F3999532}" destId="{5E5C193C-68AE-4CE5-AAC8-289136876621}" srcOrd="1" destOrd="0" presId="urn:microsoft.com/office/officeart/2008/layout/LinedList"/>
    <dgm:cxn modelId="{36BB6F31-17DC-4C72-8248-92D95D4769DA}" type="presParOf" srcId="{5E5C193C-68AE-4CE5-AAC8-289136876621}" destId="{FE5D8401-557E-4046-82AB-705CBC0E47F7}" srcOrd="0" destOrd="0" presId="urn:microsoft.com/office/officeart/2008/layout/LinedList"/>
    <dgm:cxn modelId="{481D3290-E59F-4664-ABED-59C1A9CB732B}" type="presParOf" srcId="{5E5C193C-68AE-4CE5-AAC8-289136876621}" destId="{95E5971A-7335-41A5-8B14-28CEC925A13C}" srcOrd="1" destOrd="0" presId="urn:microsoft.com/office/officeart/2008/layout/LinedList"/>
    <dgm:cxn modelId="{92ED24A0-DFAA-406F-8686-6C809C42B1B4}" type="presParOf" srcId="{5E5C193C-68AE-4CE5-AAC8-289136876621}" destId="{99DB413B-8AFA-496E-9A9B-65B46F86499B}" srcOrd="2" destOrd="0" presId="urn:microsoft.com/office/officeart/2008/layout/LinedList"/>
    <dgm:cxn modelId="{552B6FC3-8897-40B4-B5D0-C4721D3395F8}" type="presParOf" srcId="{8D62EA71-8296-4CE6-8A96-B7E5F3999532}" destId="{C95C3281-B9E6-46E7-BB40-E09AF91CAAA6}" srcOrd="2" destOrd="0" presId="urn:microsoft.com/office/officeart/2008/layout/LinedList"/>
    <dgm:cxn modelId="{0014BC89-CEF2-4865-9811-DAC4D21386CA}" type="presParOf" srcId="{8D62EA71-8296-4CE6-8A96-B7E5F3999532}" destId="{6ABFF52D-0F60-4AF7-9D70-9EE9DB63643F}" srcOrd="3" destOrd="0" presId="urn:microsoft.com/office/officeart/2008/layout/LinedList"/>
    <dgm:cxn modelId="{C0B7E3B7-35F8-4936-9A02-649629A869FE}" type="presParOf" srcId="{2FE494F6-639D-4F9A-A2E4-82ABE742B2CD}" destId="{85987F59-D180-4212-B9C3-1C2DBE43CFD8}" srcOrd="2" destOrd="0" presId="urn:microsoft.com/office/officeart/2008/layout/LinedList"/>
    <dgm:cxn modelId="{7859FB14-E65C-4B38-A661-6EE3A83FB3C2}" type="presParOf" srcId="{2FE494F6-639D-4F9A-A2E4-82ABE742B2CD}" destId="{CADFF7ED-50C2-41E3-AB99-FEFC0F255F60}" srcOrd="3" destOrd="0" presId="urn:microsoft.com/office/officeart/2008/layout/LinedList"/>
    <dgm:cxn modelId="{EF6FCFBB-114E-4481-BB6D-8760940704EB}" type="presParOf" srcId="{CADFF7ED-50C2-41E3-AB99-FEFC0F255F60}" destId="{D1C2A8AD-02E6-4293-8589-A0E8A21606B3}" srcOrd="0" destOrd="0" presId="urn:microsoft.com/office/officeart/2008/layout/LinedList"/>
    <dgm:cxn modelId="{5853A129-EC80-483A-AD68-8BEDBF4D8A41}" type="presParOf" srcId="{CADFF7ED-50C2-41E3-AB99-FEFC0F255F60}" destId="{4AF2BA94-E8DD-4BC6-93E7-0EEC2E4DBAEE}" srcOrd="1" destOrd="0" presId="urn:microsoft.com/office/officeart/2008/layout/LinedList"/>
    <dgm:cxn modelId="{708C651A-19B2-4983-8D4F-0CAB03B489E2}" type="presParOf" srcId="{4AF2BA94-E8DD-4BC6-93E7-0EEC2E4DBAEE}" destId="{CAD53E84-B4E9-412A-AC47-7C2D0124B3B8}" srcOrd="0" destOrd="0" presId="urn:microsoft.com/office/officeart/2008/layout/LinedList"/>
    <dgm:cxn modelId="{63579E22-CD7C-4850-ACFE-F724B1C12A42}" type="presParOf" srcId="{4AF2BA94-E8DD-4BC6-93E7-0EEC2E4DBAEE}" destId="{BF292B8B-CACE-47D3-8200-D800444696AA}" srcOrd="1" destOrd="0" presId="urn:microsoft.com/office/officeart/2008/layout/LinedList"/>
    <dgm:cxn modelId="{E3A82CD6-1ACB-40C4-92B7-DBF96250E900}" type="presParOf" srcId="{BF292B8B-CACE-47D3-8200-D800444696AA}" destId="{80CED6E2-6DFA-4DA0-A328-A068730DA833}" srcOrd="0" destOrd="0" presId="urn:microsoft.com/office/officeart/2008/layout/LinedList"/>
    <dgm:cxn modelId="{6F55FFAB-85EB-4B85-8D5F-94D12BD56FB3}" type="presParOf" srcId="{BF292B8B-CACE-47D3-8200-D800444696AA}" destId="{A5A0A878-6B20-42B5-86AC-3989C0D008AB}" srcOrd="1" destOrd="0" presId="urn:microsoft.com/office/officeart/2008/layout/LinedList"/>
    <dgm:cxn modelId="{4C59C6CF-15F2-408F-95C0-1688E2F5FCA6}" type="presParOf" srcId="{BF292B8B-CACE-47D3-8200-D800444696AA}" destId="{E1AED64D-25E1-4F74-8811-DC5A49975866}" srcOrd="2" destOrd="0" presId="urn:microsoft.com/office/officeart/2008/layout/LinedList"/>
    <dgm:cxn modelId="{817D85A4-EC73-47DB-960B-36EB9C1985DE}" type="presParOf" srcId="{4AF2BA94-E8DD-4BC6-93E7-0EEC2E4DBAEE}" destId="{2D99B774-3625-4AD9-A3ED-5C2B52046513}" srcOrd="2" destOrd="0" presId="urn:microsoft.com/office/officeart/2008/layout/LinedList"/>
    <dgm:cxn modelId="{07175EC8-5BB6-45B8-8FC3-D3BAFFB49B45}" type="presParOf" srcId="{4AF2BA94-E8DD-4BC6-93E7-0EEC2E4DBAEE}" destId="{9B78C230-25E0-4570-9E5A-D3E80B61D656}" srcOrd="3" destOrd="0" presId="urn:microsoft.com/office/officeart/2008/layout/LinedList"/>
    <dgm:cxn modelId="{9B22A884-BC26-463B-8030-3942805CEEDD}" type="presParOf" srcId="{2FE494F6-639D-4F9A-A2E4-82ABE742B2CD}" destId="{262EF016-A2AE-4628-9060-AA049CBC4E9B}" srcOrd="4" destOrd="0" presId="urn:microsoft.com/office/officeart/2008/layout/LinedList"/>
    <dgm:cxn modelId="{B2F612E0-4776-4A33-8ECA-B601AFB3A61A}" type="presParOf" srcId="{2FE494F6-639D-4F9A-A2E4-82ABE742B2CD}" destId="{1C40F2F3-59D3-4472-8E52-7786D8686E0E}" srcOrd="5" destOrd="0" presId="urn:microsoft.com/office/officeart/2008/layout/LinedList"/>
    <dgm:cxn modelId="{F9154672-DB85-4EFB-B4A5-294273872923}" type="presParOf" srcId="{1C40F2F3-59D3-4472-8E52-7786D8686E0E}" destId="{846EBBD8-E42E-466F-83D8-68078B72B1D4}" srcOrd="0" destOrd="0" presId="urn:microsoft.com/office/officeart/2008/layout/LinedList"/>
    <dgm:cxn modelId="{385CF029-3FEF-4233-846A-C65A739999CB}" type="presParOf" srcId="{1C40F2F3-59D3-4472-8E52-7786D8686E0E}" destId="{8261E823-3676-4722-94DD-5F167DB77E01}" srcOrd="1" destOrd="0" presId="urn:microsoft.com/office/officeart/2008/layout/LinedList"/>
    <dgm:cxn modelId="{A4A93D90-7393-4082-AAAE-1DB93AA03748}" type="presParOf" srcId="{8261E823-3676-4722-94DD-5F167DB77E01}" destId="{45C6AE33-0EAF-4773-B11D-D2404980A507}" srcOrd="0" destOrd="0" presId="urn:microsoft.com/office/officeart/2008/layout/LinedList"/>
    <dgm:cxn modelId="{0F435700-29AB-49AE-948E-2272A68A9780}" type="presParOf" srcId="{8261E823-3676-4722-94DD-5F167DB77E01}" destId="{7656E9C6-55F5-40F0-80F1-DCF9173FEFB3}" srcOrd="1" destOrd="0" presId="urn:microsoft.com/office/officeart/2008/layout/LinedList"/>
    <dgm:cxn modelId="{E865C3AD-88CA-4BCB-9C8B-4B0F9A7137B1}" type="presParOf" srcId="{7656E9C6-55F5-40F0-80F1-DCF9173FEFB3}" destId="{DE14848B-D3B1-4C47-897E-C0CFCFCF37CE}" srcOrd="0" destOrd="0" presId="urn:microsoft.com/office/officeart/2008/layout/LinedList"/>
    <dgm:cxn modelId="{9F5FA3F4-B612-49AD-9884-7F7393199AC4}" type="presParOf" srcId="{7656E9C6-55F5-40F0-80F1-DCF9173FEFB3}" destId="{BE81FC69-5542-490A-A504-ECA104517A99}" srcOrd="1" destOrd="0" presId="urn:microsoft.com/office/officeart/2008/layout/LinedList"/>
    <dgm:cxn modelId="{05C659F4-1ECF-4735-90EE-D5E271A8EC3F}" type="presParOf" srcId="{7656E9C6-55F5-40F0-80F1-DCF9173FEFB3}" destId="{B8CE2335-A936-4F40-AFA4-A6FD785E30D8}" srcOrd="2" destOrd="0" presId="urn:microsoft.com/office/officeart/2008/layout/LinedList"/>
    <dgm:cxn modelId="{01FA5C85-CF9E-473F-B419-802D1E497089}" type="presParOf" srcId="{8261E823-3676-4722-94DD-5F167DB77E01}" destId="{EAB21345-9719-485A-94BC-96EE7B6E49D9}" srcOrd="2" destOrd="0" presId="urn:microsoft.com/office/officeart/2008/layout/LinedList"/>
    <dgm:cxn modelId="{29BC030F-ED9B-4200-994A-770147454C55}" type="presParOf" srcId="{8261E823-3676-4722-94DD-5F167DB77E01}" destId="{F63A7A83-DE99-41A5-A64F-E2350F51B55C}" srcOrd="3" destOrd="0" presId="urn:microsoft.com/office/officeart/2008/layout/LinedList"/>
    <dgm:cxn modelId="{4991EF45-3C9A-458F-B33D-57AF8977FE6D}" type="presParOf" srcId="{2FE494F6-639D-4F9A-A2E4-82ABE742B2CD}" destId="{557A6229-A2B9-4EC8-8CBD-5531FF856906}" srcOrd="6" destOrd="0" presId="urn:microsoft.com/office/officeart/2008/layout/LinedList"/>
    <dgm:cxn modelId="{3E4B8966-90EA-40BD-BE17-AB71FC6E3C43}" type="presParOf" srcId="{2FE494F6-639D-4F9A-A2E4-82ABE742B2CD}" destId="{92090D40-EAA0-465D-8349-AB8274223677}" srcOrd="7" destOrd="0" presId="urn:microsoft.com/office/officeart/2008/layout/LinedList"/>
    <dgm:cxn modelId="{91F39D85-D8E7-47A2-94F5-A9AADD7AA2EF}" type="presParOf" srcId="{92090D40-EAA0-465D-8349-AB8274223677}" destId="{BEB2402C-DCF7-41BA-9EF2-94614A7AA0DD}" srcOrd="0" destOrd="0" presId="urn:microsoft.com/office/officeart/2008/layout/LinedList"/>
    <dgm:cxn modelId="{BDE16369-F297-45E3-81B4-1551AABF2C0A}" type="presParOf" srcId="{92090D40-EAA0-465D-8349-AB8274223677}" destId="{593A8C65-9C64-46FA-BF98-1F1CAFE5F5C9}" srcOrd="1" destOrd="0" presId="urn:microsoft.com/office/officeart/2008/layout/LinedList"/>
    <dgm:cxn modelId="{EECCCD63-8D91-4F45-BDE1-FE25BDFD54DB}" type="presParOf" srcId="{593A8C65-9C64-46FA-BF98-1F1CAFE5F5C9}" destId="{33773642-3C25-4F7C-8EC3-EAB0189704F9}" srcOrd="0" destOrd="0" presId="urn:microsoft.com/office/officeart/2008/layout/LinedList"/>
    <dgm:cxn modelId="{48E8098B-9F76-47A1-B95A-7CAA5A2C23FD}" type="presParOf" srcId="{593A8C65-9C64-46FA-BF98-1F1CAFE5F5C9}" destId="{D978C257-D0DE-46E5-9A60-DFF86BEDF737}" srcOrd="1" destOrd="0" presId="urn:microsoft.com/office/officeart/2008/layout/LinedList"/>
    <dgm:cxn modelId="{65B79A33-8AA0-44AF-91EE-43EBBF1DDA3E}" type="presParOf" srcId="{D978C257-D0DE-46E5-9A60-DFF86BEDF737}" destId="{1127B596-DE1D-4EB3-8BA8-4879F94187D3}" srcOrd="0" destOrd="0" presId="urn:microsoft.com/office/officeart/2008/layout/LinedList"/>
    <dgm:cxn modelId="{D7B689A5-0AFA-4779-AE85-657FB3AF27B4}" type="presParOf" srcId="{D978C257-D0DE-46E5-9A60-DFF86BEDF737}" destId="{9F91DCF4-97D1-42AC-8086-DDC948828EE8}" srcOrd="1" destOrd="0" presId="urn:microsoft.com/office/officeart/2008/layout/LinedList"/>
    <dgm:cxn modelId="{AD93B8CA-47CE-456D-86AF-7183C316186A}" type="presParOf" srcId="{D978C257-D0DE-46E5-9A60-DFF86BEDF737}" destId="{B5390073-306A-4FD3-A1B3-B66982922D99}" srcOrd="2" destOrd="0" presId="urn:microsoft.com/office/officeart/2008/layout/LinedList"/>
    <dgm:cxn modelId="{CEC43DF7-953A-44AD-920D-B34E7CF8B778}" type="presParOf" srcId="{593A8C65-9C64-46FA-BF98-1F1CAFE5F5C9}" destId="{7B39FF80-A169-435A-A594-41CABF0CE766}" srcOrd="2" destOrd="0" presId="urn:microsoft.com/office/officeart/2008/layout/LinedList"/>
    <dgm:cxn modelId="{34DBA66C-BCD5-42FD-A3EF-83EBBFB8BD6F}" type="presParOf" srcId="{593A8C65-9C64-46FA-BF98-1F1CAFE5F5C9}" destId="{1DA4AEF6-DEEF-4334-9CF6-A45FA6D51C6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60E1E4-6489-497D-97F0-E1753349F74E}">
      <dsp:nvSpPr>
        <dsp:cNvPr id="0" name=""/>
        <dsp:cNvSpPr/>
      </dsp:nvSpPr>
      <dsp:spPr>
        <a:xfrm>
          <a:off x="2143565" y="2381364"/>
          <a:ext cx="145594" cy="1455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4F53B-C19B-4E45-AD70-F8F5DA4BFEDA}">
      <dsp:nvSpPr>
        <dsp:cNvPr id="0" name=""/>
        <dsp:cNvSpPr/>
      </dsp:nvSpPr>
      <dsp:spPr>
        <a:xfrm>
          <a:off x="2016024" y="2585755"/>
          <a:ext cx="145594" cy="145594"/>
        </a:xfrm>
        <a:prstGeom prst="ellipse">
          <a:avLst/>
        </a:prstGeom>
        <a:solidFill>
          <a:schemeClr val="accent2">
            <a:hueOff val="265310"/>
            <a:satOff val="-2532"/>
            <a:lumOff val="-784"/>
            <a:alphaOff val="0"/>
          </a:schemeClr>
        </a:solidFill>
        <a:ln w="25400" cap="flat" cmpd="sng" algn="ctr">
          <a:solidFill>
            <a:schemeClr val="accent2">
              <a:hueOff val="265310"/>
              <a:satOff val="-2532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C89B4-36CC-4FD0-86DE-9462689BBC62}">
      <dsp:nvSpPr>
        <dsp:cNvPr id="0" name=""/>
        <dsp:cNvSpPr/>
      </dsp:nvSpPr>
      <dsp:spPr>
        <a:xfrm>
          <a:off x="1864023" y="2762713"/>
          <a:ext cx="145594" cy="145594"/>
        </a:xfrm>
        <a:prstGeom prst="ellipse">
          <a:avLst/>
        </a:prstGeom>
        <a:solidFill>
          <a:schemeClr val="accent2">
            <a:hueOff val="530619"/>
            <a:satOff val="-5063"/>
            <a:lumOff val="-1569"/>
            <a:alphaOff val="0"/>
          </a:schemeClr>
        </a:solidFill>
        <a:ln w="25400" cap="flat" cmpd="sng" algn="ctr">
          <a:solidFill>
            <a:schemeClr val="accent2">
              <a:hueOff val="530619"/>
              <a:satOff val="-5063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10558-8DCA-47DE-B10D-25E01FA8152B}">
      <dsp:nvSpPr>
        <dsp:cNvPr id="0" name=""/>
        <dsp:cNvSpPr/>
      </dsp:nvSpPr>
      <dsp:spPr>
        <a:xfrm>
          <a:off x="2045725" y="324318"/>
          <a:ext cx="145594" cy="145594"/>
        </a:xfrm>
        <a:prstGeom prst="ellipse">
          <a:avLst/>
        </a:prstGeom>
        <a:solidFill>
          <a:schemeClr val="accent2">
            <a:hueOff val="795929"/>
            <a:satOff val="-7595"/>
            <a:lumOff val="-2353"/>
            <a:alphaOff val="0"/>
          </a:schemeClr>
        </a:solidFill>
        <a:ln w="25400" cap="flat" cmpd="sng" algn="ctr">
          <a:solidFill>
            <a:schemeClr val="accent2">
              <a:hueOff val="795929"/>
              <a:satOff val="-7595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12322-5476-4C77-9221-0FAF2A76F840}">
      <dsp:nvSpPr>
        <dsp:cNvPr id="0" name=""/>
        <dsp:cNvSpPr/>
      </dsp:nvSpPr>
      <dsp:spPr>
        <a:xfrm>
          <a:off x="2240240" y="208406"/>
          <a:ext cx="145594" cy="145594"/>
        </a:xfrm>
        <a:prstGeom prst="ellipse">
          <a:avLst/>
        </a:prstGeom>
        <a:solidFill>
          <a:schemeClr val="accent2">
            <a:hueOff val="1061239"/>
            <a:satOff val="-10127"/>
            <a:lumOff val="-3137"/>
            <a:alphaOff val="0"/>
          </a:schemeClr>
        </a:solidFill>
        <a:ln w="25400" cap="flat" cmpd="sng" algn="ctr">
          <a:solidFill>
            <a:schemeClr val="accent2">
              <a:hueOff val="1061239"/>
              <a:satOff val="-10127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C86C0-1F93-4442-AB99-22BFC4AEA21E}">
      <dsp:nvSpPr>
        <dsp:cNvPr id="0" name=""/>
        <dsp:cNvSpPr/>
      </dsp:nvSpPr>
      <dsp:spPr>
        <a:xfrm>
          <a:off x="2434172" y="92495"/>
          <a:ext cx="145594" cy="145594"/>
        </a:xfrm>
        <a:prstGeom prst="ellipse">
          <a:avLst/>
        </a:prstGeom>
        <a:solidFill>
          <a:schemeClr val="accent2">
            <a:hueOff val="1326548"/>
            <a:satOff val="-12658"/>
            <a:lumOff val="-3922"/>
            <a:alphaOff val="0"/>
          </a:schemeClr>
        </a:solidFill>
        <a:ln w="25400" cap="flat" cmpd="sng" algn="ctr">
          <a:solidFill>
            <a:schemeClr val="accent2">
              <a:hueOff val="1326548"/>
              <a:satOff val="-1265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E781A-B446-4DAC-96BC-B63B46333646}">
      <dsp:nvSpPr>
        <dsp:cNvPr id="0" name=""/>
        <dsp:cNvSpPr/>
      </dsp:nvSpPr>
      <dsp:spPr>
        <a:xfrm>
          <a:off x="2628104" y="208406"/>
          <a:ext cx="145594" cy="145594"/>
        </a:xfrm>
        <a:prstGeom prst="ellipse">
          <a:avLst/>
        </a:prstGeom>
        <a:solidFill>
          <a:schemeClr val="accent2">
            <a:hueOff val="1591858"/>
            <a:satOff val="-15190"/>
            <a:lumOff val="-4706"/>
            <a:alphaOff val="0"/>
          </a:schemeClr>
        </a:solidFill>
        <a:ln w="25400" cap="flat" cmpd="sng" algn="ctr">
          <a:solidFill>
            <a:schemeClr val="accent2">
              <a:hueOff val="1591858"/>
              <a:satOff val="-1519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5A9C1-B227-4835-A432-EB7367970A7D}">
      <dsp:nvSpPr>
        <dsp:cNvPr id="0" name=""/>
        <dsp:cNvSpPr/>
      </dsp:nvSpPr>
      <dsp:spPr>
        <a:xfrm>
          <a:off x="2822619" y="324318"/>
          <a:ext cx="145594" cy="145594"/>
        </a:xfrm>
        <a:prstGeom prst="ellipse">
          <a:avLst/>
        </a:prstGeom>
        <a:solidFill>
          <a:schemeClr val="accent2">
            <a:hueOff val="1857168"/>
            <a:satOff val="-17722"/>
            <a:lumOff val="-5490"/>
            <a:alphaOff val="0"/>
          </a:schemeClr>
        </a:solidFill>
        <a:ln w="25400" cap="flat" cmpd="sng" algn="ctr">
          <a:solidFill>
            <a:schemeClr val="accent2">
              <a:hueOff val="1857168"/>
              <a:satOff val="-17722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6C433-8A44-45A1-A0DE-39C35D2EB03A}">
      <dsp:nvSpPr>
        <dsp:cNvPr id="0" name=""/>
        <dsp:cNvSpPr/>
      </dsp:nvSpPr>
      <dsp:spPr>
        <a:xfrm>
          <a:off x="2434172" y="337068"/>
          <a:ext cx="145594" cy="145594"/>
        </a:xfrm>
        <a:prstGeom prst="ellipse">
          <a:avLst/>
        </a:prstGeom>
        <a:solidFill>
          <a:schemeClr val="accent2">
            <a:hueOff val="2122477"/>
            <a:satOff val="-20253"/>
            <a:lumOff val="-6275"/>
            <a:alphaOff val="0"/>
          </a:schemeClr>
        </a:solidFill>
        <a:ln w="25400" cap="flat" cmpd="sng" algn="ctr">
          <a:solidFill>
            <a:schemeClr val="accent2">
              <a:hueOff val="2122477"/>
              <a:satOff val="-20253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28F22-F909-4105-BA0B-352180913DAE}">
      <dsp:nvSpPr>
        <dsp:cNvPr id="0" name=""/>
        <dsp:cNvSpPr/>
      </dsp:nvSpPr>
      <dsp:spPr>
        <a:xfrm>
          <a:off x="2434172" y="581642"/>
          <a:ext cx="145594" cy="145594"/>
        </a:xfrm>
        <a:prstGeom prst="ellipse">
          <a:avLst/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25400" cap="flat" cmpd="sng" algn="ctr">
          <a:solidFill>
            <a:schemeClr val="accent2">
              <a:hueOff val="2387787"/>
              <a:satOff val="-22785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C374C-ED4E-4B29-A995-220711C1A51F}">
      <dsp:nvSpPr>
        <dsp:cNvPr id="0" name=""/>
        <dsp:cNvSpPr/>
      </dsp:nvSpPr>
      <dsp:spPr>
        <a:xfrm>
          <a:off x="1249614" y="3294521"/>
          <a:ext cx="3140186" cy="8422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673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solidFill>
                <a:schemeClr val="bg1"/>
              </a:solidFill>
              <a:latin typeface="Montserrat" panose="020B0604020202020204" charset="0"/>
            </a:rPr>
            <a:t>Promover la participación ciudadana.</a:t>
          </a:r>
          <a:endParaRPr lang="es-MX" sz="1500" kern="1200" dirty="0">
            <a:solidFill>
              <a:schemeClr val="bg1"/>
            </a:solidFill>
            <a:latin typeface="Montserrat" panose="020B0604020202020204" charset="0"/>
          </a:endParaRPr>
        </a:p>
      </dsp:txBody>
      <dsp:txXfrm>
        <a:off x="1249614" y="3294521"/>
        <a:ext cx="3140186" cy="842291"/>
      </dsp:txXfrm>
    </dsp:sp>
    <dsp:sp modelId="{C13827A9-5246-4133-AAF1-AE3DBFE60CD6}">
      <dsp:nvSpPr>
        <dsp:cNvPr id="0" name=""/>
        <dsp:cNvSpPr/>
      </dsp:nvSpPr>
      <dsp:spPr>
        <a:xfrm>
          <a:off x="378957" y="2469230"/>
          <a:ext cx="1455947" cy="14558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39BB5-F8B7-4E14-BD2D-257887D8BA71}">
      <dsp:nvSpPr>
        <dsp:cNvPr id="0" name=""/>
        <dsp:cNvSpPr/>
      </dsp:nvSpPr>
      <dsp:spPr>
        <a:xfrm>
          <a:off x="2576855" y="1647030"/>
          <a:ext cx="3140186" cy="842291"/>
        </a:xfrm>
        <a:prstGeom prst="roundRect">
          <a:avLst/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673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Montserrat" panose="020B0604020202020204" charset="0"/>
            </a:rPr>
            <a:t>Transparentar el origen y el destino de los recursos públicos.</a:t>
          </a:r>
          <a:endParaRPr lang="es-MX" sz="1500" kern="1200" dirty="0">
            <a:latin typeface="Montserrat" panose="020B0604020202020204" charset="0"/>
          </a:endParaRPr>
        </a:p>
      </dsp:txBody>
      <dsp:txXfrm>
        <a:off x="2576855" y="1647030"/>
        <a:ext cx="3140186" cy="842291"/>
      </dsp:txXfrm>
    </dsp:sp>
    <dsp:sp modelId="{24E5E497-0C8B-4482-A750-85513721FF00}">
      <dsp:nvSpPr>
        <dsp:cNvPr id="0" name=""/>
        <dsp:cNvSpPr/>
      </dsp:nvSpPr>
      <dsp:spPr>
        <a:xfrm>
          <a:off x="1592052" y="821738"/>
          <a:ext cx="1455947" cy="14558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749A23-8466-4AF1-B0BB-6BAEF8F56F58}">
      <dsp:nvSpPr>
        <dsp:cNvPr id="0" name=""/>
        <dsp:cNvSpPr/>
      </dsp:nvSpPr>
      <dsp:spPr>
        <a:xfrm>
          <a:off x="6189" y="89800"/>
          <a:ext cx="2134736" cy="193518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5849737-34E6-4A9B-8DDE-EF9123ACB76C}">
      <dsp:nvSpPr>
        <dsp:cNvPr id="0" name=""/>
        <dsp:cNvSpPr/>
      </dsp:nvSpPr>
      <dsp:spPr>
        <a:xfrm>
          <a:off x="792096" y="587296"/>
          <a:ext cx="5016251" cy="94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Recursos federales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$24,722 millones.</a:t>
          </a:r>
          <a:endParaRPr lang="es-MX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sp:txBody>
      <dsp:txXfrm>
        <a:off x="792096" y="587296"/>
        <a:ext cx="5016251" cy="940188"/>
      </dsp:txXfrm>
    </dsp:sp>
    <dsp:sp modelId="{14D0A7E5-342E-462B-89FB-D899745C4882}">
      <dsp:nvSpPr>
        <dsp:cNvPr id="0" name=""/>
        <dsp:cNvSpPr/>
      </dsp:nvSpPr>
      <dsp:spPr>
        <a:xfrm>
          <a:off x="26" y="2024981"/>
          <a:ext cx="2159388" cy="194921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0AC055F-F2E1-42D3-88E5-474F46A0B3EF}">
      <dsp:nvSpPr>
        <dsp:cNvPr id="0" name=""/>
        <dsp:cNvSpPr/>
      </dsp:nvSpPr>
      <dsp:spPr>
        <a:xfrm>
          <a:off x="936105" y="2529496"/>
          <a:ext cx="5016251" cy="94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Recursos locales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rPr>
            <a:t>$9,857 millones.</a:t>
          </a:r>
          <a:endParaRPr lang="es-MX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tserrat" panose="020B0604020202020204" charset="0"/>
          </a:endParaRPr>
        </a:p>
      </dsp:txBody>
      <dsp:txXfrm>
        <a:off x="936105" y="2529496"/>
        <a:ext cx="5016251" cy="9401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265862-0425-425E-8082-3F747BE425D8}">
      <dsp:nvSpPr>
        <dsp:cNvPr id="0" name=""/>
        <dsp:cNvSpPr/>
      </dsp:nvSpPr>
      <dsp:spPr>
        <a:xfrm>
          <a:off x="1875809" y="45374"/>
          <a:ext cx="969954" cy="348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Montserrat" panose="020B0604020202020204" charset="0"/>
            </a:rPr>
            <a:t>1-Planea</a:t>
          </a:r>
          <a:endParaRPr lang="es-MX" sz="900" b="1" kern="1200" dirty="0">
            <a:latin typeface="Montserrat" panose="020B0604020202020204" charset="0"/>
          </a:endParaRPr>
        </a:p>
      </dsp:txBody>
      <dsp:txXfrm>
        <a:off x="1875809" y="45374"/>
        <a:ext cx="969954" cy="348541"/>
      </dsp:txXfrm>
    </dsp:sp>
    <dsp:sp modelId="{587067FC-BFA9-4E3D-9F72-EFEAD69EAC94}">
      <dsp:nvSpPr>
        <dsp:cNvPr id="0" name=""/>
        <dsp:cNvSpPr/>
      </dsp:nvSpPr>
      <dsp:spPr>
        <a:xfrm>
          <a:off x="1121632" y="271665"/>
          <a:ext cx="2835404" cy="2835404"/>
        </a:xfrm>
        <a:custGeom>
          <a:avLst/>
          <a:gdLst/>
          <a:ahLst/>
          <a:cxnLst/>
          <a:rect l="0" t="0" r="0" b="0"/>
          <a:pathLst>
            <a:path>
              <a:moveTo>
                <a:pt x="1847142" y="66606"/>
              </a:moveTo>
              <a:arcTo wR="1417702" hR="1417702" stAng="17257958" swAng="9402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AA115-4EE0-4524-A3C3-82A428CA58A8}">
      <dsp:nvSpPr>
        <dsp:cNvPr id="0" name=""/>
        <dsp:cNvSpPr/>
      </dsp:nvSpPr>
      <dsp:spPr>
        <a:xfrm>
          <a:off x="2963762" y="579156"/>
          <a:ext cx="1212707" cy="348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Montserrat" panose="020B0604020202020204" charset="0"/>
            </a:rPr>
            <a:t>2-Programa</a:t>
          </a:r>
          <a:endParaRPr lang="es-MX" sz="900" b="1" kern="1200" dirty="0">
            <a:latin typeface="Montserrat" panose="020B0604020202020204" charset="0"/>
          </a:endParaRPr>
        </a:p>
      </dsp:txBody>
      <dsp:txXfrm>
        <a:off x="2963762" y="579156"/>
        <a:ext cx="1212707" cy="348541"/>
      </dsp:txXfrm>
    </dsp:sp>
    <dsp:sp modelId="{8CE42411-A0AB-4D45-BBEE-C444D3418CDF}">
      <dsp:nvSpPr>
        <dsp:cNvPr id="0" name=""/>
        <dsp:cNvSpPr/>
      </dsp:nvSpPr>
      <dsp:spPr>
        <a:xfrm>
          <a:off x="999156" y="153799"/>
          <a:ext cx="2835404" cy="2835404"/>
        </a:xfrm>
        <a:custGeom>
          <a:avLst/>
          <a:gdLst/>
          <a:ahLst/>
          <a:cxnLst/>
          <a:rect l="0" t="0" r="0" b="0"/>
          <a:pathLst>
            <a:path>
              <a:moveTo>
                <a:pt x="2746219" y="922807"/>
              </a:moveTo>
              <a:arcTo wR="1417702" hR="1417702" stAng="20374129" swAng="12119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E5831-431F-4AD9-B4C2-1B14F7CE50B2}">
      <dsp:nvSpPr>
        <dsp:cNvPr id="0" name=""/>
        <dsp:cNvSpPr/>
      </dsp:nvSpPr>
      <dsp:spPr>
        <a:xfrm>
          <a:off x="3216609" y="1728192"/>
          <a:ext cx="1175880" cy="348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Montserrat" panose="020B0604020202020204" charset="0"/>
            </a:rPr>
            <a:t>3-Presupuesta</a:t>
          </a:r>
          <a:endParaRPr lang="es-MX" sz="900" b="1" kern="1200" dirty="0">
            <a:latin typeface="Montserrat" panose="020B0604020202020204" charset="0"/>
          </a:endParaRPr>
        </a:p>
      </dsp:txBody>
      <dsp:txXfrm>
        <a:off x="3216609" y="1728192"/>
        <a:ext cx="1175880" cy="348541"/>
      </dsp:txXfrm>
    </dsp:sp>
    <dsp:sp modelId="{D1F97A3C-AC0E-4887-A212-40B7AF8E72A2}">
      <dsp:nvSpPr>
        <dsp:cNvPr id="0" name=""/>
        <dsp:cNvSpPr/>
      </dsp:nvSpPr>
      <dsp:spPr>
        <a:xfrm>
          <a:off x="966409" y="322882"/>
          <a:ext cx="2835404" cy="2835404"/>
        </a:xfrm>
        <a:custGeom>
          <a:avLst/>
          <a:gdLst/>
          <a:ahLst/>
          <a:cxnLst/>
          <a:rect l="0" t="0" r="0" b="0"/>
          <a:pathLst>
            <a:path>
              <a:moveTo>
                <a:pt x="2756531" y="1883979"/>
              </a:moveTo>
              <a:arcTo wR="1417702" hR="1417702" stAng="1152109" swAng="1003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979D8-495E-4BD0-A20D-CF3E834DCEA0}">
      <dsp:nvSpPr>
        <dsp:cNvPr id="0" name=""/>
        <dsp:cNvSpPr/>
      </dsp:nvSpPr>
      <dsp:spPr>
        <a:xfrm>
          <a:off x="2664115" y="2678388"/>
          <a:ext cx="1167973" cy="348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Montserrat" panose="020B0604020202020204" charset="0"/>
            </a:rPr>
            <a:t>4- Lo ejerce </a:t>
          </a:r>
          <a:r>
            <a:rPr lang="es-MX" sz="900" b="1" kern="1200" dirty="0">
              <a:latin typeface="Montserrat" panose="020B0604020202020204" charset="0"/>
            </a:rPr>
            <a:t>y </a:t>
          </a:r>
          <a:r>
            <a:rPr lang="es-MX" sz="900" b="1" kern="1200" dirty="0" smtClean="0">
              <a:latin typeface="Montserrat" panose="020B0604020202020204" charset="0"/>
            </a:rPr>
            <a:t>controla.</a:t>
          </a:r>
          <a:endParaRPr lang="es-MX" sz="900" b="1" kern="1200" dirty="0">
            <a:latin typeface="Montserrat" panose="020B0604020202020204" charset="0"/>
          </a:endParaRPr>
        </a:p>
      </dsp:txBody>
      <dsp:txXfrm>
        <a:off x="2664115" y="2678388"/>
        <a:ext cx="1167973" cy="348541"/>
      </dsp:txXfrm>
    </dsp:sp>
    <dsp:sp modelId="{41DA6846-8A67-46CC-9E4E-6AB93C3039D2}">
      <dsp:nvSpPr>
        <dsp:cNvPr id="0" name=""/>
        <dsp:cNvSpPr/>
      </dsp:nvSpPr>
      <dsp:spPr>
        <a:xfrm>
          <a:off x="1123780" y="248155"/>
          <a:ext cx="2835404" cy="2835404"/>
        </a:xfrm>
        <a:custGeom>
          <a:avLst/>
          <a:gdLst/>
          <a:ahLst/>
          <a:cxnLst/>
          <a:rect l="0" t="0" r="0" b="0"/>
          <a:pathLst>
            <a:path>
              <a:moveTo>
                <a:pt x="1676720" y="2811541"/>
              </a:moveTo>
              <a:arcTo wR="1417702" hR="1417702" stAng="4768367" swAng="10482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0CBA0-5A3D-4AFC-887D-D2A5546F45CA}">
      <dsp:nvSpPr>
        <dsp:cNvPr id="0" name=""/>
        <dsp:cNvSpPr/>
      </dsp:nvSpPr>
      <dsp:spPr>
        <a:xfrm>
          <a:off x="1260691" y="2740382"/>
          <a:ext cx="969954" cy="348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Montserrat" panose="020B0604020202020204" charset="0"/>
            </a:rPr>
            <a:t>5- Le da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Montserrat" panose="020B0604020202020204" charset="0"/>
            </a:rPr>
            <a:t>Seguimiento</a:t>
          </a:r>
          <a:endParaRPr lang="es-MX" sz="900" b="1" kern="1200" dirty="0">
            <a:latin typeface="Montserrat" panose="020B0604020202020204" charset="0"/>
          </a:endParaRPr>
        </a:p>
      </dsp:txBody>
      <dsp:txXfrm>
        <a:off x="1260691" y="2740382"/>
        <a:ext cx="969954" cy="348541"/>
      </dsp:txXfrm>
    </dsp:sp>
    <dsp:sp modelId="{6F739685-9EE1-466F-B6AF-753A05EC8D38}">
      <dsp:nvSpPr>
        <dsp:cNvPr id="0" name=""/>
        <dsp:cNvSpPr/>
      </dsp:nvSpPr>
      <dsp:spPr>
        <a:xfrm>
          <a:off x="943084" y="219645"/>
          <a:ext cx="2835404" cy="2835404"/>
        </a:xfrm>
        <a:custGeom>
          <a:avLst/>
          <a:gdLst/>
          <a:ahLst/>
          <a:cxnLst/>
          <a:rect l="0" t="0" r="0" b="0"/>
          <a:pathLst>
            <a:path>
              <a:moveTo>
                <a:pt x="414915" y="2419848"/>
              </a:moveTo>
              <a:arcTo wR="1417702" hR="1417702" stAng="8101099" swAng="112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38614-D3A6-4A39-B17F-C0D227FFE47F}">
      <dsp:nvSpPr>
        <dsp:cNvPr id="0" name=""/>
        <dsp:cNvSpPr/>
      </dsp:nvSpPr>
      <dsp:spPr>
        <a:xfrm>
          <a:off x="493651" y="1778545"/>
          <a:ext cx="969954" cy="348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Montserrat" panose="020B0604020202020204" charset="0"/>
            </a:rPr>
            <a:t>6- Lo evalúa</a:t>
          </a:r>
          <a:endParaRPr lang="es-MX" sz="900" b="1" kern="1200" dirty="0">
            <a:latin typeface="Montserrat" panose="020B0604020202020204" charset="0"/>
          </a:endParaRPr>
        </a:p>
      </dsp:txBody>
      <dsp:txXfrm>
        <a:off x="493651" y="1778545"/>
        <a:ext cx="969954" cy="348541"/>
      </dsp:txXfrm>
    </dsp:sp>
    <dsp:sp modelId="{CCFC7BA7-C2AA-46AB-BB91-9E8BDD08C29C}">
      <dsp:nvSpPr>
        <dsp:cNvPr id="0" name=""/>
        <dsp:cNvSpPr/>
      </dsp:nvSpPr>
      <dsp:spPr>
        <a:xfrm>
          <a:off x="943084" y="219645"/>
          <a:ext cx="2835404" cy="2835404"/>
        </a:xfrm>
        <a:custGeom>
          <a:avLst/>
          <a:gdLst/>
          <a:ahLst/>
          <a:cxnLst/>
          <a:rect l="0" t="0" r="0" b="0"/>
          <a:pathLst>
            <a:path>
              <a:moveTo>
                <a:pt x="375" y="1385060"/>
              </a:moveTo>
              <a:arcTo wR="1417702" hR="1417702" stAng="10879158" swAng="13009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0FA7E-E7BF-40AC-AC1B-AFA9ABEED29F}">
      <dsp:nvSpPr>
        <dsp:cNvPr id="0" name=""/>
        <dsp:cNvSpPr/>
      </dsp:nvSpPr>
      <dsp:spPr>
        <a:xfrm>
          <a:off x="767405" y="579154"/>
          <a:ext cx="969954" cy="3485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>
              <a:latin typeface="Montserrat" panose="020B0604020202020204" charset="0"/>
            </a:rPr>
            <a:t>7-Rinde </a:t>
          </a:r>
          <a:r>
            <a:rPr lang="es-MX" sz="900" b="1" kern="1200" dirty="0">
              <a:latin typeface="Montserrat" panose="020B0604020202020204" charset="0"/>
            </a:rPr>
            <a:t>cuentas</a:t>
          </a:r>
        </a:p>
      </dsp:txBody>
      <dsp:txXfrm>
        <a:off x="767405" y="579154"/>
        <a:ext cx="969954" cy="348541"/>
      </dsp:txXfrm>
    </dsp:sp>
    <dsp:sp modelId="{63E0CF0D-3B65-4EDE-8BF3-E0450C1D2839}">
      <dsp:nvSpPr>
        <dsp:cNvPr id="0" name=""/>
        <dsp:cNvSpPr/>
      </dsp:nvSpPr>
      <dsp:spPr>
        <a:xfrm>
          <a:off x="943084" y="219645"/>
          <a:ext cx="2835404" cy="2835404"/>
        </a:xfrm>
        <a:custGeom>
          <a:avLst/>
          <a:gdLst/>
          <a:ahLst/>
          <a:cxnLst/>
          <a:rect l="0" t="0" r="0" b="0"/>
          <a:pathLst>
            <a:path>
              <a:moveTo>
                <a:pt x="556581" y="291491"/>
              </a:moveTo>
              <a:arcTo wR="1417702" hR="1417702" stAng="13955871" swAng="7848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34993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102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102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7102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8142713" y="3918331"/>
            <a:ext cx="943913" cy="13373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" name="Google Shape;22;p2"/>
          <p:cNvSpPr/>
          <p:nvPr/>
        </p:nvSpPr>
        <p:spPr>
          <a:xfrm>
            <a:off x="8246779" y="1061814"/>
            <a:ext cx="565397" cy="7946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" name="Google Shape;23;p2"/>
          <p:cNvSpPr/>
          <p:nvPr/>
        </p:nvSpPr>
        <p:spPr>
          <a:xfrm>
            <a:off x="7302239" y="4554392"/>
            <a:ext cx="623239" cy="668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4" name="Google Shape;24;p2"/>
          <p:cNvSpPr/>
          <p:nvPr/>
        </p:nvSpPr>
        <p:spPr>
          <a:xfrm>
            <a:off x="8812177" y="313545"/>
            <a:ext cx="505297" cy="6494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5" name="Google Shape;25;p2"/>
          <p:cNvSpPr/>
          <p:nvPr/>
        </p:nvSpPr>
        <p:spPr>
          <a:xfrm>
            <a:off x="7486178" y="4101250"/>
            <a:ext cx="218857" cy="3385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6" name="Google Shape;26;p2"/>
          <p:cNvSpPr/>
          <p:nvPr/>
        </p:nvSpPr>
        <p:spPr>
          <a:xfrm>
            <a:off x="6980300" y="-88163"/>
            <a:ext cx="707299" cy="10564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7" name="Google Shape;27;p2"/>
          <p:cNvSpPr/>
          <p:nvPr/>
        </p:nvSpPr>
        <p:spPr>
          <a:xfrm>
            <a:off x="8353589" y="325843"/>
            <a:ext cx="315620" cy="4363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8" name="Google Shape;28;p2"/>
          <p:cNvSpPr/>
          <p:nvPr/>
        </p:nvSpPr>
        <p:spPr>
          <a:xfrm>
            <a:off x="7687618" y="916472"/>
            <a:ext cx="245359" cy="453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9" name="Google Shape;29;p2"/>
          <p:cNvSpPr/>
          <p:nvPr/>
        </p:nvSpPr>
        <p:spPr>
          <a:xfrm>
            <a:off x="8637154" y="2924174"/>
            <a:ext cx="816948" cy="11061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30" name="Google Shape;30;p2"/>
          <p:cNvSpPr/>
          <p:nvPr/>
        </p:nvSpPr>
        <p:spPr>
          <a:xfrm rot="-5400000">
            <a:off x="6840001" y="4568068"/>
            <a:ext cx="417000" cy="328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/>
          <p:nvPr/>
        </p:nvSpPr>
        <p:spPr>
          <a:xfrm rot="5400000">
            <a:off x="6496125" y="-12475"/>
            <a:ext cx="589800" cy="407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2"/>
          <p:cNvSpPr/>
          <p:nvPr/>
        </p:nvSpPr>
        <p:spPr>
          <a:xfrm>
            <a:off x="8208235" y="3375183"/>
            <a:ext cx="218855" cy="3098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3" name="Google Shape;33;p2"/>
          <p:cNvSpPr/>
          <p:nvPr/>
        </p:nvSpPr>
        <p:spPr>
          <a:xfrm>
            <a:off x="8013853" y="659316"/>
            <a:ext cx="258851" cy="3089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4" name="Google Shape;34;p2"/>
          <p:cNvSpPr/>
          <p:nvPr/>
        </p:nvSpPr>
        <p:spPr>
          <a:xfrm>
            <a:off x="7828437" y="4163755"/>
            <a:ext cx="206507" cy="213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5" name="Google Shape;35;p2"/>
          <p:cNvSpPr/>
          <p:nvPr/>
        </p:nvSpPr>
        <p:spPr>
          <a:xfrm>
            <a:off x="8003439" y="1292798"/>
            <a:ext cx="172864" cy="211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6" name="Google Shape;36;p2"/>
          <p:cNvSpPr/>
          <p:nvPr/>
        </p:nvSpPr>
        <p:spPr>
          <a:xfrm>
            <a:off x="7939496" y="-95340"/>
            <a:ext cx="476421" cy="661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7" name="Google Shape;37;p2"/>
          <p:cNvSpPr/>
          <p:nvPr/>
        </p:nvSpPr>
        <p:spPr>
          <a:xfrm>
            <a:off x="7709340" y="156127"/>
            <a:ext cx="64053" cy="1582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8" name="Google Shape;38;p2"/>
          <p:cNvSpPr/>
          <p:nvPr/>
        </p:nvSpPr>
        <p:spPr>
          <a:xfrm>
            <a:off x="9017902" y="4284544"/>
            <a:ext cx="121391" cy="166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9" name="Google Shape;39;p2"/>
          <p:cNvSpPr/>
          <p:nvPr/>
        </p:nvSpPr>
        <p:spPr>
          <a:xfrm>
            <a:off x="8736529" y="68645"/>
            <a:ext cx="172852" cy="251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40" name="Google Shape;40;p2"/>
          <p:cNvSpPr/>
          <p:nvPr/>
        </p:nvSpPr>
        <p:spPr>
          <a:xfrm>
            <a:off x="9053842" y="1122374"/>
            <a:ext cx="172853" cy="222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40790" y="-249878"/>
            <a:ext cx="1325151" cy="18389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3" name="Google Shape;43;p2"/>
          <p:cNvSpPr/>
          <p:nvPr/>
        </p:nvSpPr>
        <p:spPr>
          <a:xfrm>
            <a:off x="1462669" y="359549"/>
            <a:ext cx="684179" cy="835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4" name="Google Shape;44;p2"/>
          <p:cNvSpPr/>
          <p:nvPr/>
        </p:nvSpPr>
        <p:spPr>
          <a:xfrm>
            <a:off x="-145672" y="1499255"/>
            <a:ext cx="545851" cy="8153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5" name="Google Shape;45;p2"/>
          <p:cNvSpPr/>
          <p:nvPr/>
        </p:nvSpPr>
        <p:spPr>
          <a:xfrm>
            <a:off x="468640" y="3330900"/>
            <a:ext cx="596301" cy="711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6" name="Google Shape;46;p2"/>
          <p:cNvSpPr/>
          <p:nvPr/>
        </p:nvSpPr>
        <p:spPr>
          <a:xfrm>
            <a:off x="2715926" y="4728432"/>
            <a:ext cx="422823" cy="5434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7" name="Google Shape;47;p2"/>
          <p:cNvSpPr/>
          <p:nvPr/>
        </p:nvSpPr>
        <p:spPr>
          <a:xfrm>
            <a:off x="857005" y="4218046"/>
            <a:ext cx="948321" cy="10172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8" name="Google Shape;48;p2"/>
          <p:cNvSpPr/>
          <p:nvPr/>
        </p:nvSpPr>
        <p:spPr>
          <a:xfrm>
            <a:off x="6477124" y="659324"/>
            <a:ext cx="375995" cy="4184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9" name="Google Shape;49;p2"/>
          <p:cNvSpPr/>
          <p:nvPr/>
        </p:nvSpPr>
        <p:spPr>
          <a:xfrm>
            <a:off x="2001208" y="4048124"/>
            <a:ext cx="340184" cy="4966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50" name="Google Shape;50;p2"/>
          <p:cNvSpPr/>
          <p:nvPr/>
        </p:nvSpPr>
        <p:spPr>
          <a:xfrm>
            <a:off x="-202825" y="3641302"/>
            <a:ext cx="863939" cy="1198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1" name="Google Shape;51;p2"/>
          <p:cNvSpPr/>
          <p:nvPr/>
        </p:nvSpPr>
        <p:spPr>
          <a:xfrm rot="-5400000">
            <a:off x="1953574" y="-64893"/>
            <a:ext cx="756300" cy="595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2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2"/>
          <p:cNvSpPr/>
          <p:nvPr/>
        </p:nvSpPr>
        <p:spPr>
          <a:xfrm>
            <a:off x="909497" y="3809336"/>
            <a:ext cx="234871" cy="3321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180516" y="977226"/>
            <a:ext cx="178753" cy="3301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5" name="Google Shape;55;p2"/>
          <p:cNvSpPr/>
          <p:nvPr/>
        </p:nvSpPr>
        <p:spPr>
          <a:xfrm>
            <a:off x="2001209" y="4738570"/>
            <a:ext cx="172436" cy="2450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6" name="Google Shape;56;p2"/>
          <p:cNvSpPr/>
          <p:nvPr/>
        </p:nvSpPr>
        <p:spPr>
          <a:xfrm>
            <a:off x="3322801" y="4742228"/>
            <a:ext cx="163351" cy="2377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2629623" y="359547"/>
            <a:ext cx="461791" cy="639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8" name="Google Shape;58;p2"/>
          <p:cNvSpPr/>
          <p:nvPr/>
        </p:nvSpPr>
        <p:spPr>
          <a:xfrm>
            <a:off x="65336" y="101131"/>
            <a:ext cx="123829" cy="1753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9" name="Google Shape;59;p2"/>
          <p:cNvSpPr/>
          <p:nvPr/>
        </p:nvSpPr>
        <p:spPr>
          <a:xfrm>
            <a:off x="575657" y="4769892"/>
            <a:ext cx="128737" cy="182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60" name="Google Shape;60;p2"/>
          <p:cNvSpPr/>
          <p:nvPr/>
        </p:nvSpPr>
        <p:spPr>
          <a:xfrm>
            <a:off x="735786" y="1757713"/>
            <a:ext cx="212661" cy="2733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1" name="Google Shape;61;p2"/>
          <p:cNvSpPr/>
          <p:nvPr/>
        </p:nvSpPr>
        <p:spPr>
          <a:xfrm>
            <a:off x="1617565" y="68453"/>
            <a:ext cx="187263" cy="2406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707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3600"/>
              <a:buNone/>
              <a:defRPr sz="36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None/>
              <a:defRPr sz="1800">
                <a:solidFill>
                  <a:srgbClr val="6AA84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7123401" y="2945301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66" name="Google Shape;66;p3"/>
          <p:cNvSpPr/>
          <p:nvPr/>
        </p:nvSpPr>
        <p:spPr>
          <a:xfrm>
            <a:off x="8411550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67" name="Google Shape;67;p3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7702426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69" name="Google Shape;69;p3"/>
          <p:cNvSpPr/>
          <p:nvPr/>
        </p:nvSpPr>
        <p:spPr>
          <a:xfrm>
            <a:off x="8482542" y="3571676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70" name="Google Shape;70;p3"/>
          <p:cNvSpPr/>
          <p:nvPr/>
        </p:nvSpPr>
        <p:spPr>
          <a:xfrm>
            <a:off x="7956577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71" name="Google Shape;71;p3"/>
          <p:cNvSpPr/>
          <p:nvPr/>
        </p:nvSpPr>
        <p:spPr>
          <a:xfrm>
            <a:off x="7524777" y="-48671"/>
            <a:ext cx="432251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72" name="Google Shape;72;p3"/>
          <p:cNvSpPr/>
          <p:nvPr/>
        </p:nvSpPr>
        <p:spPr>
          <a:xfrm>
            <a:off x="7153452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73" name="Google Shape;73;p3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74" name="Google Shape;74;p3"/>
          <p:cNvSpPr/>
          <p:nvPr/>
        </p:nvSpPr>
        <p:spPr>
          <a:xfrm rot="-5400000">
            <a:off x="7167503" y="893429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3"/>
          <p:cNvSpPr/>
          <p:nvPr/>
        </p:nvSpPr>
        <p:spPr>
          <a:xfrm rot="5400000">
            <a:off x="8455976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3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77" name="Google Shape;77;p3"/>
          <p:cNvSpPr/>
          <p:nvPr/>
        </p:nvSpPr>
        <p:spPr>
          <a:xfrm>
            <a:off x="8668230" y="988757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78" name="Google Shape;78;p3"/>
          <p:cNvSpPr/>
          <p:nvPr/>
        </p:nvSpPr>
        <p:spPr>
          <a:xfrm>
            <a:off x="8763900" y="3127993"/>
            <a:ext cx="279675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79" name="Google Shape;79;p3"/>
          <p:cNvSpPr/>
          <p:nvPr/>
        </p:nvSpPr>
        <p:spPr>
          <a:xfrm>
            <a:off x="7233392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6811906" y="-87454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81" name="Google Shape;81;p3"/>
          <p:cNvSpPr/>
          <p:nvPr/>
        </p:nvSpPr>
        <p:spPr>
          <a:xfrm>
            <a:off x="7662627" y="662323"/>
            <a:ext cx="87723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82" name="Google Shape;82;p3"/>
          <p:cNvSpPr/>
          <p:nvPr/>
        </p:nvSpPr>
        <p:spPr>
          <a:xfrm>
            <a:off x="6992803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83" name="Google Shape;83;p3"/>
          <p:cNvSpPr/>
          <p:nvPr/>
        </p:nvSpPr>
        <p:spPr>
          <a:xfrm>
            <a:off x="6897400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84" name="Google Shape;84;p3"/>
          <p:cNvSpPr/>
          <p:nvPr/>
        </p:nvSpPr>
        <p:spPr>
          <a:xfrm>
            <a:off x="8925944" y="4066264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0707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SzPts val="3200"/>
              <a:buChar char="⊸"/>
              <a:defRPr sz="3200" i="1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 i="1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⋅"/>
              <a:defRPr sz="3200" i="1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23401" y="2945301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8411550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89" name="Google Shape;89;p4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90" name="Google Shape;90;p4"/>
          <p:cNvSpPr/>
          <p:nvPr/>
        </p:nvSpPr>
        <p:spPr>
          <a:xfrm>
            <a:off x="7702426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8482542" y="3571676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7956577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93" name="Google Shape;93;p4"/>
          <p:cNvSpPr/>
          <p:nvPr/>
        </p:nvSpPr>
        <p:spPr>
          <a:xfrm>
            <a:off x="7524777" y="-48671"/>
            <a:ext cx="432251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94" name="Google Shape;94;p4"/>
          <p:cNvSpPr/>
          <p:nvPr/>
        </p:nvSpPr>
        <p:spPr>
          <a:xfrm>
            <a:off x="7153452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96" name="Google Shape;96;p4"/>
          <p:cNvSpPr/>
          <p:nvPr/>
        </p:nvSpPr>
        <p:spPr>
          <a:xfrm rot="-5400000">
            <a:off x="7167503" y="893429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4"/>
          <p:cNvSpPr/>
          <p:nvPr/>
        </p:nvSpPr>
        <p:spPr>
          <a:xfrm rot="5400000">
            <a:off x="8455976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4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99" name="Google Shape;99;p4"/>
          <p:cNvSpPr/>
          <p:nvPr/>
        </p:nvSpPr>
        <p:spPr>
          <a:xfrm>
            <a:off x="8668230" y="988757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00" name="Google Shape;100;p4"/>
          <p:cNvSpPr/>
          <p:nvPr/>
        </p:nvSpPr>
        <p:spPr>
          <a:xfrm>
            <a:off x="8763900" y="3127993"/>
            <a:ext cx="279675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01" name="Google Shape;101;p4"/>
          <p:cNvSpPr/>
          <p:nvPr/>
        </p:nvSpPr>
        <p:spPr>
          <a:xfrm>
            <a:off x="7233392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02" name="Google Shape;102;p4"/>
          <p:cNvSpPr/>
          <p:nvPr/>
        </p:nvSpPr>
        <p:spPr>
          <a:xfrm>
            <a:off x="6811906" y="-87454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03" name="Google Shape;103;p4"/>
          <p:cNvSpPr/>
          <p:nvPr/>
        </p:nvSpPr>
        <p:spPr>
          <a:xfrm>
            <a:off x="7662627" y="662323"/>
            <a:ext cx="87723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04" name="Google Shape;104;p4"/>
          <p:cNvSpPr/>
          <p:nvPr/>
        </p:nvSpPr>
        <p:spPr>
          <a:xfrm>
            <a:off x="6992803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05" name="Google Shape;105;p4"/>
          <p:cNvSpPr/>
          <p:nvPr/>
        </p:nvSpPr>
        <p:spPr>
          <a:xfrm>
            <a:off x="6897400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06" name="Google Shape;106;p4"/>
          <p:cNvSpPr/>
          <p:nvPr/>
        </p:nvSpPr>
        <p:spPr>
          <a:xfrm>
            <a:off x="8925944" y="4066264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76201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6AA84F"/>
                </a:solidFill>
              </a:defRPr>
            </a:lvl1pPr>
            <a:lvl2pPr lvl="1">
              <a:buNone/>
              <a:defRPr>
                <a:solidFill>
                  <a:srgbClr val="6AA84F"/>
                </a:solidFill>
              </a:defRPr>
            </a:lvl2pPr>
            <a:lvl3pPr lvl="2">
              <a:buNone/>
              <a:defRPr>
                <a:solidFill>
                  <a:srgbClr val="6AA84F"/>
                </a:solidFill>
              </a:defRPr>
            </a:lvl3pPr>
            <a:lvl4pPr lvl="3">
              <a:buNone/>
              <a:defRPr>
                <a:solidFill>
                  <a:srgbClr val="6AA84F"/>
                </a:solidFill>
              </a:defRPr>
            </a:lvl4pPr>
            <a:lvl5pPr lvl="4">
              <a:buNone/>
              <a:defRPr>
                <a:solidFill>
                  <a:srgbClr val="6AA84F"/>
                </a:solidFill>
              </a:defRPr>
            </a:lvl5pPr>
            <a:lvl6pPr lvl="5">
              <a:buNone/>
              <a:defRPr>
                <a:solidFill>
                  <a:srgbClr val="6AA84F"/>
                </a:solidFill>
              </a:defRPr>
            </a:lvl6pPr>
            <a:lvl7pPr lvl="6">
              <a:buNone/>
              <a:defRPr>
                <a:solidFill>
                  <a:srgbClr val="6AA84F"/>
                </a:solidFill>
              </a:defRPr>
            </a:lvl7pPr>
            <a:lvl8pPr lvl="7">
              <a:buNone/>
              <a:defRPr>
                <a:solidFill>
                  <a:srgbClr val="6AA84F"/>
                </a:solidFill>
              </a:defRPr>
            </a:lvl8pPr>
            <a:lvl9pPr lvl="8">
              <a:buNone/>
              <a:defRPr>
                <a:solidFill>
                  <a:srgbClr val="6AA84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7123401" y="2945301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8411550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7702426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8482542" y="3571676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7956577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7524777" y="-48671"/>
            <a:ext cx="432251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7153452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7167503" y="893429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5"/>
          <p:cNvSpPr/>
          <p:nvPr/>
        </p:nvSpPr>
        <p:spPr>
          <a:xfrm rot="5400000">
            <a:off x="8455976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5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8668230" y="988757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8763900" y="3127993"/>
            <a:ext cx="279675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7233392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6811906" y="-87454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7662627" y="662323"/>
            <a:ext cx="87723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6992803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6897400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8925944" y="4066264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76201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7123401" y="2945301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4" name="Google Shape;134;p6"/>
          <p:cNvSpPr/>
          <p:nvPr/>
        </p:nvSpPr>
        <p:spPr>
          <a:xfrm>
            <a:off x="8411550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5" name="Google Shape;135;p6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7702426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7" name="Google Shape;137;p6"/>
          <p:cNvSpPr/>
          <p:nvPr/>
        </p:nvSpPr>
        <p:spPr>
          <a:xfrm>
            <a:off x="8482542" y="3571676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8" name="Google Shape;138;p6"/>
          <p:cNvSpPr/>
          <p:nvPr/>
        </p:nvSpPr>
        <p:spPr>
          <a:xfrm>
            <a:off x="7956577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7524777" y="-48671"/>
            <a:ext cx="432251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40" name="Google Shape;140;p6"/>
          <p:cNvSpPr/>
          <p:nvPr/>
        </p:nvSpPr>
        <p:spPr>
          <a:xfrm>
            <a:off x="7153452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41" name="Google Shape;141;p6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42" name="Google Shape;142;p6"/>
          <p:cNvSpPr/>
          <p:nvPr/>
        </p:nvSpPr>
        <p:spPr>
          <a:xfrm rot="-5400000">
            <a:off x="7167503" y="893429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" name="Google Shape;143;p6"/>
          <p:cNvSpPr/>
          <p:nvPr/>
        </p:nvSpPr>
        <p:spPr>
          <a:xfrm rot="5400000">
            <a:off x="8455976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6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5" name="Google Shape;145;p6"/>
          <p:cNvSpPr/>
          <p:nvPr/>
        </p:nvSpPr>
        <p:spPr>
          <a:xfrm>
            <a:off x="8668230" y="988757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8763900" y="3127993"/>
            <a:ext cx="279675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7" name="Google Shape;147;p6"/>
          <p:cNvSpPr/>
          <p:nvPr/>
        </p:nvSpPr>
        <p:spPr>
          <a:xfrm>
            <a:off x="7233392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6811906" y="-87454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9" name="Google Shape;149;p6"/>
          <p:cNvSpPr/>
          <p:nvPr/>
        </p:nvSpPr>
        <p:spPr>
          <a:xfrm>
            <a:off x="7662627" y="662323"/>
            <a:ext cx="87723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50" name="Google Shape;150;p6"/>
          <p:cNvSpPr/>
          <p:nvPr/>
        </p:nvSpPr>
        <p:spPr>
          <a:xfrm>
            <a:off x="6992803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6897400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52" name="Google Shape;152;p6"/>
          <p:cNvSpPr/>
          <p:nvPr/>
        </p:nvSpPr>
        <p:spPr>
          <a:xfrm>
            <a:off x="8925944" y="4066264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3563911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76201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sldNum" idx="12"/>
          </p:nvPr>
        </p:nvSpPr>
        <p:spPr>
          <a:xfrm>
            <a:off x="76201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404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25799" y="-750"/>
            <a:ext cx="7486405" cy="5145000"/>
            <a:chOff x="825798" y="-750"/>
            <a:chExt cx="7486405" cy="5145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6201" y="39925"/>
            <a:ext cx="548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100" b="1">
                <a:solidFill>
                  <a:srgbClr val="00707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4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3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://www.idaipqroo.org.mx/" TargetMode="External"/><Relationship Id="rId4" Type="http://schemas.openxmlformats.org/officeDocument/2006/relationships/hyperlink" Target="http://www.sefiplan.qroo.gob.mx/site/transparencia/unidad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6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ctrTitle"/>
          </p:nvPr>
        </p:nvSpPr>
        <p:spPr>
          <a:xfrm>
            <a:off x="1691680" y="2283718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CIUDADANO</a:t>
            </a:r>
            <a:b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5" y="339502"/>
            <a:ext cx="1787281" cy="152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sldNum" idx="12"/>
          </p:nvPr>
        </p:nvSpPr>
        <p:spPr>
          <a:xfrm>
            <a:off x="76201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4251176643"/>
              </p:ext>
            </p:extLst>
          </p:nvPr>
        </p:nvGraphicFramePr>
        <p:xfrm>
          <a:off x="2033480" y="1611982"/>
          <a:ext cx="4824536" cy="3192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714744" y="127560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700" b="1" kern="1200" dirty="0" smtClean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rPr>
              <a:t>E</a:t>
            </a:r>
            <a:r>
              <a:rPr kumimoji="0" lang="es-MX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stablece</a:t>
            </a: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 y prioriza los objetivos a</a:t>
            </a:r>
            <a:r>
              <a:rPr kumimoji="0" lang="es-MX" sz="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 cumplir</a:t>
            </a: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.</a:t>
            </a:r>
            <a:endParaRPr kumimoji="0" lang="es-MX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B0604020202020204" charset="0"/>
              <a:ea typeface="+mn-ea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72132" y="1835345"/>
            <a:ext cx="1496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Plantea programas y estrategias.</a:t>
            </a:r>
            <a:endParaRPr kumimoji="0" lang="es-MX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B0604020202020204" charset="0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929322" y="300037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Asigna recursos monetarios</a:t>
            </a:r>
            <a:endParaRPr kumimoji="0" lang="es-MX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Futura Lt BT"/>
              <a:ea typeface="+mn-ea"/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43570" y="449680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 </a:t>
            </a:r>
            <a:r>
              <a:rPr kumimoji="0" lang="es-MX" sz="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 </a:t>
            </a: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Ejecuta el gasto y lo supervisa.</a:t>
            </a:r>
            <a:endParaRPr kumimoji="0" lang="es-MX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B0604020202020204" charset="0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04856" y="414338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Vigila </a:t>
            </a:r>
            <a:r>
              <a:rPr lang="es-MX" sz="700" b="1" kern="1200" dirty="0" smtClean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rPr>
              <a:t>que se cumplan </a:t>
            </a: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los objetivos.</a:t>
            </a:r>
            <a:endParaRPr kumimoji="0" lang="es-MX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B0604020202020204" charset="0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00166" y="30718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700" b="1" kern="1200" dirty="0" smtClean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rPr>
              <a:t>C</a:t>
            </a:r>
            <a:r>
              <a:rPr kumimoji="0" lang="es-MX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alifica</a:t>
            </a:r>
            <a:r>
              <a:rPr kumimoji="0" lang="es-MX" sz="7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 los </a:t>
            </a: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resultados </a:t>
            </a:r>
            <a:r>
              <a:rPr kumimoji="0" lang="es-MX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obtenidos.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643042" y="1779662"/>
            <a:ext cx="151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700" b="1" kern="1200" dirty="0" smtClean="0">
                <a:solidFill>
                  <a:schemeClr val="bg1"/>
                </a:solidFill>
                <a:latin typeface="Montserrat" panose="020B0604020202020204" charset="0"/>
                <a:ea typeface="+mn-ea"/>
                <a:cs typeface="+mn-cs"/>
              </a:rPr>
              <a:t>Informa los resultados alcanzados al ciudadano</a:t>
            </a:r>
            <a:r>
              <a:rPr kumimoji="0" lang="es-MX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20B0604020202020204" charset="0"/>
                <a:ea typeface="+mn-ea"/>
                <a:cs typeface="+mn-cs"/>
              </a:rPr>
              <a:t>. </a:t>
            </a:r>
            <a:endParaRPr kumimoji="0" lang="es-MX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B0604020202020204" charset="0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11660" y="267494"/>
            <a:ext cx="601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¿Qué hace el gobierno con nuestro dinero?</a:t>
            </a:r>
            <a:endParaRPr lang="es-MX" sz="2400" b="1" dirty="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" name="Google Shape;495;p38"/>
          <p:cNvGrpSpPr/>
          <p:nvPr/>
        </p:nvGrpSpPr>
        <p:grpSpPr>
          <a:xfrm>
            <a:off x="5163786" y="1377392"/>
            <a:ext cx="336908" cy="330262"/>
            <a:chOff x="5983625" y="301625"/>
            <a:chExt cx="403000" cy="395050"/>
          </a:xfrm>
        </p:grpSpPr>
        <p:sp>
          <p:nvSpPr>
            <p:cNvPr id="17" name="Google Shape;496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97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98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99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500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501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02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03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04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05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06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507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08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509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510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511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12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13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14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515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" name="Google Shape;553;p38"/>
          <p:cNvGrpSpPr/>
          <p:nvPr/>
        </p:nvGrpSpPr>
        <p:grpSpPr>
          <a:xfrm>
            <a:off x="6349641" y="2158866"/>
            <a:ext cx="365499" cy="365499"/>
            <a:chOff x="1922075" y="1629000"/>
            <a:chExt cx="437200" cy="437200"/>
          </a:xfrm>
        </p:grpSpPr>
        <p:sp>
          <p:nvSpPr>
            <p:cNvPr id="38" name="Google Shape;55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55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" name="Google Shape;648;p38"/>
          <p:cNvGrpSpPr/>
          <p:nvPr/>
        </p:nvGrpSpPr>
        <p:grpSpPr>
          <a:xfrm>
            <a:off x="6500826" y="3357173"/>
            <a:ext cx="324661" cy="338956"/>
            <a:chOff x="3294650" y="3652450"/>
            <a:chExt cx="388350" cy="405450"/>
          </a:xfrm>
        </p:grpSpPr>
        <p:sp>
          <p:nvSpPr>
            <p:cNvPr id="41" name="Google Shape;649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650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651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" name="Google Shape;636;p38"/>
          <p:cNvGrpSpPr/>
          <p:nvPr/>
        </p:nvGrpSpPr>
        <p:grpSpPr>
          <a:xfrm>
            <a:off x="6000760" y="4155926"/>
            <a:ext cx="376743" cy="253204"/>
            <a:chOff x="1241275" y="3718400"/>
            <a:chExt cx="450650" cy="302875"/>
          </a:xfrm>
        </p:grpSpPr>
        <p:sp>
          <p:nvSpPr>
            <p:cNvPr id="45" name="Google Shape;637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638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639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40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" name="Google Shape;627;p38"/>
          <p:cNvGrpSpPr/>
          <p:nvPr/>
        </p:nvGrpSpPr>
        <p:grpSpPr>
          <a:xfrm>
            <a:off x="2928926" y="4594783"/>
            <a:ext cx="346104" cy="353231"/>
            <a:chOff x="3955900" y="2984500"/>
            <a:chExt cx="414000" cy="422525"/>
          </a:xfrm>
        </p:grpSpPr>
        <p:sp>
          <p:nvSpPr>
            <p:cNvPr id="50" name="Google Shape;628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629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630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652;p38"/>
          <p:cNvGrpSpPr/>
          <p:nvPr/>
        </p:nvGrpSpPr>
        <p:grpSpPr>
          <a:xfrm>
            <a:off x="1928794" y="3446180"/>
            <a:ext cx="378751" cy="277698"/>
            <a:chOff x="3936375" y="3703750"/>
            <a:chExt cx="453050" cy="332175"/>
          </a:xfrm>
        </p:grpSpPr>
        <p:sp>
          <p:nvSpPr>
            <p:cNvPr id="60" name="Google Shape;653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54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55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56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57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" name="Google Shape;579;p38"/>
          <p:cNvGrpSpPr/>
          <p:nvPr/>
        </p:nvGrpSpPr>
        <p:grpSpPr>
          <a:xfrm>
            <a:off x="3071802" y="1629184"/>
            <a:ext cx="401719" cy="366502"/>
            <a:chOff x="6625350" y="1613750"/>
            <a:chExt cx="480525" cy="438400"/>
          </a:xfrm>
        </p:grpSpPr>
        <p:sp>
          <p:nvSpPr>
            <p:cNvPr id="66" name="Google Shape;580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581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582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583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584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title" idx="4294967295"/>
          </p:nvPr>
        </p:nvSpPr>
        <p:spPr>
          <a:xfrm>
            <a:off x="683568" y="146058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organiza el presupuesto?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1" y="3075806"/>
            <a:ext cx="3160500" cy="1681800"/>
          </a:xfrm>
          <a:prstGeom prst="homePlate">
            <a:avLst>
              <a:gd name="adj" fmla="val 30129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EFEFEF"/>
                </a:solidFill>
                <a:latin typeface="Montserrat" panose="020B0604020202020204" charset="0"/>
                <a:ea typeface="PT Serif"/>
                <a:cs typeface="PT Serif"/>
                <a:sym typeface="PT Serif"/>
              </a:rPr>
              <a:t>¿Quién gasta?</a:t>
            </a:r>
            <a:endParaRPr b="1" dirty="0">
              <a:solidFill>
                <a:srgbClr val="EFEFEF"/>
              </a:solidFill>
              <a:latin typeface="Montserrat" panose="020B0604020202020204" charset="0"/>
              <a:ea typeface="PT Serif"/>
              <a:cs typeface="PT Serif"/>
              <a:sym typeface="PT Serif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740739" y="3075806"/>
            <a:ext cx="3220800" cy="1681800"/>
          </a:xfrm>
          <a:prstGeom prst="chevron">
            <a:avLst>
              <a:gd name="adj" fmla="val 29853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EFEFEF"/>
                </a:solidFill>
                <a:latin typeface="Montserrat" panose="020B0604020202020204" charset="0"/>
                <a:ea typeface="PT Serif"/>
                <a:cs typeface="PT Serif"/>
                <a:sym typeface="PT Serif"/>
              </a:rPr>
              <a:t>¿En qué se gasta?</a:t>
            </a:r>
            <a:endParaRPr b="1" dirty="0">
              <a:solidFill>
                <a:srgbClr val="EFEFEF"/>
              </a:solidFill>
              <a:latin typeface="Montserrat" panose="020B0604020202020204" charset="0"/>
              <a:ea typeface="PT Serif"/>
              <a:cs typeface="PT Serif"/>
              <a:sym typeface="PT Serif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5542252" y="3075806"/>
            <a:ext cx="3220800" cy="1681800"/>
          </a:xfrm>
          <a:prstGeom prst="chevron">
            <a:avLst>
              <a:gd name="adj" fmla="val 29853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EFEFEF"/>
                </a:solidFill>
                <a:latin typeface="Montserrat" panose="020B0604020202020204" charset="0"/>
                <a:ea typeface="PT Serif"/>
                <a:cs typeface="PT Serif"/>
                <a:sym typeface="PT Serif"/>
              </a:rPr>
              <a:t>¿Para qué gasta?</a:t>
            </a:r>
            <a:endParaRPr b="1" dirty="0">
              <a:solidFill>
                <a:srgbClr val="EFEFEF"/>
              </a:solidFill>
              <a:latin typeface="Montserrat" panose="020B0604020202020204" charset="0"/>
              <a:ea typeface="PT Serif"/>
              <a:cs typeface="PT Serif"/>
              <a:sym typeface="PT Serif"/>
            </a:endParaRPr>
          </a:p>
        </p:txBody>
      </p:sp>
      <p:sp>
        <p:nvSpPr>
          <p:cNvPr id="391" name="Google Shape;391;p28"/>
          <p:cNvSpPr txBox="1">
            <a:spLocks noGrp="1"/>
          </p:cNvSpPr>
          <p:nvPr>
            <p:ph type="sldNum" idx="12"/>
          </p:nvPr>
        </p:nvSpPr>
        <p:spPr>
          <a:xfrm>
            <a:off x="76201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2" name="1 Rectángulo"/>
          <p:cNvSpPr/>
          <p:nvPr/>
        </p:nvSpPr>
        <p:spPr>
          <a:xfrm>
            <a:off x="755576" y="899884"/>
            <a:ext cx="7632848" cy="167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La distribución del gasto público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es 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la forma en que se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decide 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hacia dónde se destinarán los recursos monetarios.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El Gobierno del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Estado distribuye 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los recursos de la mejor manera para 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satisfacer las necesidades de la </a:t>
            </a:r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población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contestando las siguientes preguntas: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D MacOS:Users:JCDS:Desktop:MEMBRETE 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9742"/>
            <a:ext cx="9144000" cy="263127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ve="http://schemas.openxmlformats.org/markup-compatibility/2006" xmlns:lc="http://schemas.openxmlformats.org/drawingml/2006/lockedCanvas"/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20538"/>
            <a:ext cx="9144000" cy="1007919"/>
          </a:xfrm>
          <a:prstGeom prst="rect">
            <a:avLst/>
          </a:prstGeom>
        </p:spPr>
      </p:pic>
      <p:sp>
        <p:nvSpPr>
          <p:cNvPr id="7" name="2 Título"/>
          <p:cNvSpPr>
            <a:spLocks noGrp="1"/>
          </p:cNvSpPr>
          <p:nvPr>
            <p:ph type="ctrTitle"/>
          </p:nvPr>
        </p:nvSpPr>
        <p:spPr>
          <a:xfrm>
            <a:off x="2051720" y="1635646"/>
            <a:ext cx="4782508" cy="1159800"/>
          </a:xfrm>
        </p:spPr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gasta el presupuesto?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363" b="96530" l="22013" r="89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064493"/>
            <a:ext cx="15144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6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6507840"/>
              </p:ext>
            </p:extLst>
          </p:nvPr>
        </p:nvGraphicFramePr>
        <p:xfrm>
          <a:off x="395536" y="123478"/>
          <a:ext cx="8640960" cy="3888432"/>
        </p:xfrm>
        <a:graphic>
          <a:graphicData uri="http://schemas.openxmlformats.org/drawingml/2006/table">
            <a:tbl>
              <a:tblPr firstCol="1" bandRow="1">
                <a:tableStyleId>{69012ECD-51FC-41F1-AA8D-1B2483CD663E}</a:tableStyleId>
              </a:tblPr>
              <a:tblGrid>
                <a:gridCol w="2376264"/>
                <a:gridCol w="2952328"/>
                <a:gridCol w="3312368"/>
              </a:tblGrid>
              <a:tr h="1080120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 panose="020B0604020202020204" charset="0"/>
                        </a:rPr>
                        <a:t>Gobierno Estatal</a:t>
                      </a:r>
                    </a:p>
                    <a:p>
                      <a:r>
                        <a:rPr lang="es-MX" sz="2000" dirty="0" smtClean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$27,314</a:t>
                      </a:r>
                      <a:r>
                        <a:rPr lang="es-MX" sz="2000" baseline="0" dirty="0" smtClean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 millones.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endParaRPr lang="es-MX" sz="1100" dirty="0" smtClean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endParaRPr lang="es-MX" sz="1100" dirty="0" smtClean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 anchor="ctr"/>
                </a:tc>
              </a:tr>
              <a:tr h="778909">
                <a:tc>
                  <a:txBody>
                    <a:bodyPr/>
                    <a:lstStyle/>
                    <a:p>
                      <a:r>
                        <a:rPr lang="es-MX" sz="12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 panose="020B0604020202020204" charset="0"/>
                        </a:rPr>
                        <a:t>Congreso del Estado</a:t>
                      </a:r>
                    </a:p>
                    <a:p>
                      <a:r>
                        <a:rPr lang="es-MX" sz="2000" baseline="0" dirty="0" smtClean="0">
                          <a:solidFill>
                            <a:srgbClr val="0070C0"/>
                          </a:solidFill>
                          <a:latin typeface="Montserrat" panose="020B0604020202020204" charset="0"/>
                        </a:rPr>
                        <a:t>$653 millones.</a:t>
                      </a:r>
                    </a:p>
                    <a:p>
                      <a:endParaRPr lang="es-MX" sz="1400" baseline="0" dirty="0" smtClean="0">
                        <a:solidFill>
                          <a:srgbClr val="0070C0"/>
                        </a:solidFill>
                        <a:latin typeface="Montserr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 smtClean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1100" dirty="0" smtClean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 anchor="ctr"/>
                </a:tc>
              </a:tr>
              <a:tr h="863704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 panose="020B0604020202020204" charset="0"/>
                        </a:rPr>
                        <a:t>Poder</a:t>
                      </a:r>
                      <a:r>
                        <a:rPr lang="es-MX" sz="12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 panose="020B0604020202020204" charset="0"/>
                        </a:rPr>
                        <a:t> Judicial</a:t>
                      </a:r>
                      <a:endParaRPr lang="es-MX" sz="12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Montserrat" panose="020B0604020202020204" charset="0"/>
                      </a:endParaRPr>
                    </a:p>
                    <a:p>
                      <a:r>
                        <a:rPr lang="es-MX" sz="2000" dirty="0" smtClean="0">
                          <a:solidFill>
                            <a:srgbClr val="0070C0"/>
                          </a:solidFill>
                          <a:latin typeface="Montserrat" panose="020B0604020202020204" charset="0"/>
                        </a:rPr>
                        <a:t>$685 millones.</a:t>
                      </a:r>
                    </a:p>
                    <a:p>
                      <a:endParaRPr lang="es-MX" sz="1400" dirty="0" smtClean="0">
                        <a:solidFill>
                          <a:srgbClr val="0070C0"/>
                        </a:solidFill>
                        <a:latin typeface="Montserrat" panose="020B0604020202020204" charset="0"/>
                      </a:endParaRPr>
                    </a:p>
                    <a:p>
                      <a:endParaRPr lang="es-MX" sz="1400" dirty="0" smtClean="0">
                        <a:solidFill>
                          <a:srgbClr val="0070C0"/>
                        </a:solidFill>
                        <a:latin typeface="Montserr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 smtClean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endParaRPr lang="es-MX" sz="1100" b="0" dirty="0" smtClean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 anchor="ctr"/>
                </a:tc>
              </a:tr>
              <a:tr h="1009992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 panose="020B0604020202020204" charset="0"/>
                        </a:rPr>
                        <a:t>Instituciones Autónomas</a:t>
                      </a:r>
                    </a:p>
                    <a:p>
                      <a:r>
                        <a:rPr lang="es-MX" sz="2000" dirty="0" smtClean="0">
                          <a:solidFill>
                            <a:srgbClr val="0070C0"/>
                          </a:solidFill>
                          <a:latin typeface="Montserrat" panose="020B0604020202020204" charset="0"/>
                        </a:rPr>
                        <a:t>$1,213</a:t>
                      </a:r>
                      <a:r>
                        <a:rPr lang="es-MX" sz="2000" baseline="0" dirty="0" smtClean="0">
                          <a:solidFill>
                            <a:srgbClr val="0070C0"/>
                          </a:solidFill>
                          <a:latin typeface="Montserrat" panose="020B0604020202020204" charset="0"/>
                        </a:rPr>
                        <a:t> millones.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  <a:latin typeface="Montserra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 smtClean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s-MX" sz="1100" dirty="0" smtClean="0">
                        <a:solidFill>
                          <a:schemeClr val="bg1"/>
                        </a:solidFill>
                        <a:latin typeface="Montserrat" panose="020B060402020202020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43808" y="123479"/>
            <a:ext cx="864096" cy="96795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400128" y="413832"/>
            <a:ext cx="41764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Montserrat" panose="020B0604020202020204" charset="0"/>
              </a:rPr>
              <a:t>Ejecuta los programas públicos (educación, salud, turismo, seguridad pública, etc</a:t>
            </a:r>
            <a:r>
              <a:rPr lang="es-MX" dirty="0" smtClean="0">
                <a:latin typeface="Montserrat" panose="020B0604020202020204" charset="0"/>
              </a:rPr>
              <a:t>.</a:t>
            </a:r>
            <a:r>
              <a:rPr lang="es-MX" dirty="0">
                <a:latin typeface="Montserrat" panose="020B0604020202020204" charset="0"/>
              </a:rPr>
              <a:t>)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71800" y="1257806"/>
            <a:ext cx="936104" cy="66587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355976" y="1430655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Montserrat" panose="020B0604020202020204" charset="0"/>
              </a:rPr>
              <a:t>Los Diputados hacen las leyes.</a:t>
            </a:r>
            <a:endParaRPr lang="es-MX" dirty="0">
              <a:latin typeface="Montserrat" panose="020B060402020202020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71800" y="2087170"/>
            <a:ext cx="936104" cy="74476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400128" y="2283718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Montserrat" panose="020B0604020202020204" charset="0"/>
              </a:rPr>
              <a:t>Se imparte justicia.</a:t>
            </a:r>
            <a:endParaRPr lang="es-MX" sz="1600" dirty="0">
              <a:latin typeface="Montserrat" panose="020B060402020202020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399" y="3075806"/>
            <a:ext cx="792088" cy="74693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400128" y="3003798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Montserrat" panose="020B0604020202020204" charset="0"/>
              </a:rPr>
              <a:t>Garantizan: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 smtClean="0">
                <a:latin typeface="Montserrat" panose="020B0604020202020204" charset="0"/>
              </a:rPr>
              <a:t>Derechos humanos,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latin typeface="Montserrat" panose="020B0604020202020204" charset="0"/>
              </a:rPr>
              <a:t>A</a:t>
            </a:r>
            <a:r>
              <a:rPr lang="es-MX" sz="1200" dirty="0" smtClean="0">
                <a:latin typeface="Montserrat" panose="020B0604020202020204" charset="0"/>
              </a:rPr>
              <a:t>cceso a la información pública,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 smtClean="0">
                <a:latin typeface="Montserrat" panose="020B0604020202020204" charset="0"/>
              </a:rPr>
              <a:t>Combate a la corrupción,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 smtClean="0">
                <a:latin typeface="Montserrat" panose="020B0604020202020204" charset="0"/>
              </a:rPr>
              <a:t>Entre otros.</a:t>
            </a:r>
            <a:endParaRPr lang="es-MX" sz="1200" dirty="0">
              <a:latin typeface="Montserrat" panose="020B060402020202020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490212"/>
              </p:ext>
            </p:extLst>
          </p:nvPr>
        </p:nvGraphicFramePr>
        <p:xfrm>
          <a:off x="395536" y="4011910"/>
          <a:ext cx="8640960" cy="929640"/>
        </p:xfrm>
        <a:graphic>
          <a:graphicData uri="http://schemas.openxmlformats.org/drawingml/2006/table">
            <a:tbl>
              <a:tblPr firstCol="1" bandRow="1">
                <a:tableStyleId>{69012ECD-51FC-41F1-AA8D-1B2483CD663E}</a:tableStyleId>
              </a:tblPr>
              <a:tblGrid>
                <a:gridCol w="2376264"/>
                <a:gridCol w="2952328"/>
                <a:gridCol w="3312368"/>
              </a:tblGrid>
              <a:tr h="495135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 panose="020B0604020202020204" charset="0"/>
                        </a:rPr>
                        <a:t>Municipios</a:t>
                      </a:r>
                    </a:p>
                    <a:p>
                      <a:r>
                        <a:rPr lang="es-MX" sz="12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 panose="020B0604020202020204" charset="0"/>
                        </a:rPr>
                        <a:t>del Estado</a:t>
                      </a: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aseline="0" dirty="0" smtClean="0">
                          <a:solidFill>
                            <a:srgbClr val="0070C0"/>
                          </a:solidFill>
                          <a:latin typeface="Montserrat" panose="020B0604020202020204" charset="0"/>
                        </a:rPr>
                        <a:t>$</a:t>
                      </a:r>
                      <a:r>
                        <a:rPr lang="es-MX" sz="2000" b="1" i="0" u="none" strike="noStrike" cap="none" baseline="0" dirty="0" smtClean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4,713</a:t>
                      </a:r>
                      <a:r>
                        <a:rPr lang="es-MX" sz="2000" b="1" i="0" u="none" strike="noStrike" cap="none" dirty="0" smtClean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+mn-cs"/>
                          <a:sym typeface="Arial"/>
                        </a:rPr>
                        <a:t> millones.</a:t>
                      </a:r>
                      <a:endParaRPr lang="es-MX" sz="1200" b="1" i="0" u="none" strike="noStrike" cap="none" dirty="0" smtClean="0">
                        <a:solidFill>
                          <a:srgbClr val="0070C0"/>
                        </a:solidFill>
                        <a:effectLst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MX" sz="1100" b="1" i="0" u="none" strike="noStrike" cap="none" dirty="0" smtClean="0">
                        <a:solidFill>
                          <a:srgbClr val="0070C0"/>
                        </a:solidFill>
                        <a:effectLst/>
                        <a:latin typeface="Montserrat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endParaRPr lang="es-MX" sz="1100" dirty="0">
                        <a:latin typeface="Montserra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/>
                      <a:endParaRPr lang="es-MX" sz="1200" dirty="0">
                        <a:latin typeface="Montserrat" panose="020B060402020202020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12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074" y="4083918"/>
            <a:ext cx="903555" cy="856544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427984" y="4158248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200" dirty="0">
                <a:latin typeface="Montserrat" panose="020B0604020202020204" charset="0"/>
              </a:rPr>
              <a:t>Otorgan:</a:t>
            </a:r>
          </a:p>
          <a:p>
            <a:pPr lvl="0"/>
            <a:r>
              <a:rPr lang="es-MX" sz="1200" dirty="0">
                <a:latin typeface="Montserrat" panose="020B0604020202020204" charset="0"/>
              </a:rPr>
              <a:t>Alumbrado público, </a:t>
            </a:r>
            <a:r>
              <a:rPr lang="es-MX" sz="1200" dirty="0" smtClean="0">
                <a:latin typeface="Montserrat" panose="020B0604020202020204" charset="0"/>
              </a:rPr>
              <a:t>policías </a:t>
            </a:r>
            <a:r>
              <a:rPr lang="es-MX" sz="1200" dirty="0">
                <a:latin typeface="Montserrat" panose="020B0604020202020204" charset="0"/>
              </a:rPr>
              <a:t>municipales, recoja de basura, entre otras.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909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D MacOS:Users:JCDS:Desktop:MEMBRETE 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9742"/>
            <a:ext cx="9144000" cy="263127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ve="http://schemas.openxmlformats.org/markup-compatibility/2006" xmlns:lc="http://schemas.openxmlformats.org/drawingml/2006/lockedCanvas"/>
            </a:ext>
          </a:extLst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2483768" y="1988014"/>
            <a:ext cx="5514600" cy="115980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¿En qué gasta el gobierno nuestro dinero?</a:t>
            </a:r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 forma de ver el gasto…</a:t>
            </a:r>
            <a:endParaRPr lang="es-MX" sz="20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20538"/>
            <a:ext cx="9144000" cy="10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9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722189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Montserrat" panose="020B0604020202020204" charset="0"/>
              </a:rPr>
              <a:t>Sueldos y salarios</a:t>
            </a:r>
          </a:p>
          <a:p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(</a:t>
            </a:r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Servicios personales</a:t>
            </a:r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)</a:t>
            </a:r>
            <a:endParaRPr lang="es-MX" sz="16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151079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</a:t>
            </a:r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2,494 millones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60032" y="5879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chemeClr val="bg1"/>
              </a:solidFill>
              <a:latin typeface="Montserrat" panose="020B0604020202020204" charset="0"/>
            </a:endParaRPr>
          </a:p>
          <a:p>
            <a:endParaRPr lang="es-MX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16016" y="156363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$408 millones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04048" y="123478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400" b="1" dirty="0" smtClean="0">
                <a:solidFill>
                  <a:schemeClr val="bg1"/>
                </a:solidFill>
                <a:latin typeface="Montserrat" panose="020B0604020202020204" charset="0"/>
              </a:rPr>
              <a:t>Papelería</a:t>
            </a:r>
            <a:r>
              <a:rPr lang="es-MX" sz="2400" b="1" dirty="0">
                <a:solidFill>
                  <a:schemeClr val="bg1"/>
                </a:solidFill>
                <a:latin typeface="Montserrat" panose="020B0604020202020204" charset="0"/>
              </a:rPr>
              <a:t>, material de limpieza, </a:t>
            </a:r>
            <a:r>
              <a:rPr lang="es-MX" sz="2400" b="1" dirty="0" smtClean="0">
                <a:solidFill>
                  <a:schemeClr val="bg1"/>
                </a:solidFill>
                <a:latin typeface="Montserrat" panose="020B0604020202020204" charset="0"/>
              </a:rPr>
              <a:t>combustible, uniformes, etc.</a:t>
            </a:r>
          </a:p>
          <a:p>
            <a:pPr lvl="0"/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(</a:t>
            </a:r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Materiales y suministros</a:t>
            </a:r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)</a:t>
            </a:r>
            <a:endParaRPr lang="es-MX" sz="16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499" y="2355726"/>
            <a:ext cx="3857571" cy="216024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48064" y="2391043"/>
            <a:ext cx="3528392" cy="21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1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498204" y="251812"/>
            <a:ext cx="39604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b="1" dirty="0" smtClean="0">
                <a:solidFill>
                  <a:schemeClr val="bg1"/>
                </a:solidFill>
                <a:latin typeface="Montserrat" panose="020B0604020202020204" charset="0"/>
              </a:rPr>
              <a:t>Energía </a:t>
            </a:r>
            <a:r>
              <a:rPr lang="es-MX" sz="2000" b="1" dirty="0">
                <a:solidFill>
                  <a:schemeClr val="bg1"/>
                </a:solidFill>
                <a:latin typeface="Montserrat" panose="020B0604020202020204" charset="0"/>
              </a:rPr>
              <a:t>eléctrica, </a:t>
            </a:r>
            <a:r>
              <a:rPr lang="es-MX" sz="2000" b="1" dirty="0" smtClean="0">
                <a:solidFill>
                  <a:schemeClr val="bg1"/>
                </a:solidFill>
                <a:latin typeface="Montserrat" panose="020B0604020202020204" charset="0"/>
              </a:rPr>
              <a:t>agua potable, internet, servicios telefónicos, renta de cámaras de seguridad, renta de patrullas, etc.</a:t>
            </a:r>
            <a:endParaRPr lang="es-MX" sz="2000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(Servicios generales)</a:t>
            </a:r>
            <a:endParaRPr lang="es-MX" sz="1600" b="1" i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2407" y="206769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</a:t>
            </a:r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1,823 millones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833893"/>
            <a:ext cx="3600400" cy="211412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788024" y="267494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Montserrat" panose="020B0604020202020204" charset="0"/>
              </a:rPr>
              <a:t>Becas, ayudas, apoyos a viviendas, salud, educación, etc.</a:t>
            </a:r>
          </a:p>
          <a:p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(Transferencias, asignaciones, </a:t>
            </a:r>
          </a:p>
          <a:p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subsidios y otras ayudas.)</a:t>
            </a:r>
            <a:endParaRPr lang="es-MX" sz="1600" b="1" i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8024" y="2067694"/>
            <a:ext cx="414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</a:t>
            </a:r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19,952 millones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903" y="2804889"/>
            <a:ext cx="266347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5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293663"/>
            <a:ext cx="38164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Montserrat" panose="020B0604020202020204" charset="0"/>
              </a:rPr>
              <a:t>Adquisición de vehículos, edificios, terrenos, </a:t>
            </a:r>
          </a:p>
          <a:p>
            <a:r>
              <a:rPr lang="es-MX" sz="2000" b="1" dirty="0" smtClean="0">
                <a:solidFill>
                  <a:schemeClr val="bg1"/>
                </a:solidFill>
                <a:latin typeface="Montserrat" panose="020B0604020202020204" charset="0"/>
              </a:rPr>
              <a:t>equipo de cómputo, etc.</a:t>
            </a:r>
          </a:p>
          <a:p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(</a:t>
            </a:r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Bienes muebles, inmuebles e </a:t>
            </a:r>
          </a:p>
          <a:p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intangibles</a:t>
            </a:r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.)</a:t>
            </a:r>
            <a:endParaRPr lang="es-MX" sz="16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324544" y="214144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</a:t>
            </a:r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65 millones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5928" l="1538" r="9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71" y="3037114"/>
            <a:ext cx="2014625" cy="205491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932040" y="26749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Montserrat" panose="020B0604020202020204" charset="0"/>
              </a:rPr>
              <a:t>Construcción de edificios, escuelas, hospitales, parques, calles y carreteras, etc.</a:t>
            </a:r>
          </a:p>
          <a:p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(Inversión pública)</a:t>
            </a:r>
            <a:endParaRPr lang="es-MX" sz="1600" b="1" i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32040" y="214144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</a:t>
            </a:r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1,594 millones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46471" y="3109574"/>
            <a:ext cx="3674001" cy="169442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972" b="97465" l="1087" r="99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623" y="3255241"/>
            <a:ext cx="1867337" cy="9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8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267494"/>
            <a:ext cx="3888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ontserrat" panose="020B0604020202020204" charset="0"/>
              </a:rPr>
              <a:t>Adquisición de acciones, bonos, préstamos otorgados y fondos para desastres naturales. </a:t>
            </a:r>
          </a:p>
          <a:p>
            <a:pPr algn="ctr"/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(Inversiones financieras y </a:t>
            </a:r>
            <a:b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</a:br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otras provisiones)</a:t>
            </a:r>
            <a:endParaRPr lang="es-MX" sz="1600" b="1" i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109" y="257175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</a:t>
            </a:r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79 millones.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32040" y="319484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Montserrat" panose="020B0604020202020204" charset="0"/>
              </a:rPr>
              <a:t>Recursos monetarios para los municipios del Estado</a:t>
            </a:r>
          </a:p>
          <a:p>
            <a:pPr algn="ctr"/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(Participaciones y aportaciones</a:t>
            </a:r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)</a:t>
            </a:r>
            <a:endParaRPr lang="es-MX" sz="16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185341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</a:t>
            </a:r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4,713 millones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915" b="92766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177681"/>
            <a:ext cx="1882167" cy="196581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457" y="2499742"/>
            <a:ext cx="2117581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5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267494"/>
            <a:ext cx="4481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b="1" dirty="0" smtClean="0">
                <a:solidFill>
                  <a:schemeClr val="bg1"/>
                </a:solidFill>
                <a:latin typeface="Montserrat" panose="020B0604020202020204" charset="0"/>
              </a:rPr>
              <a:t>Pago </a:t>
            </a:r>
            <a:r>
              <a:rPr lang="es-MX" sz="2400" b="1" dirty="0">
                <a:solidFill>
                  <a:schemeClr val="bg1"/>
                </a:solidFill>
                <a:latin typeface="Montserrat" panose="020B0604020202020204" charset="0"/>
              </a:rPr>
              <a:t>de intereses, comisiones, costos, gastos financieros y coberturas de la deuda</a:t>
            </a:r>
            <a:r>
              <a:rPr lang="es-MX" sz="2400" b="1" dirty="0" smtClean="0">
                <a:solidFill>
                  <a:schemeClr val="bg1"/>
                </a:solidFill>
                <a:latin typeface="Montserrat" panose="020B0604020202020204" charset="0"/>
              </a:rPr>
              <a:t>.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(</a:t>
            </a:r>
            <a:r>
              <a:rPr lang="es-MX" sz="1600" b="1" i="1" dirty="0" smtClean="0">
                <a:solidFill>
                  <a:schemeClr val="bg1"/>
                </a:solidFill>
                <a:latin typeface="Montserrat" panose="020B0604020202020204" charset="0"/>
              </a:rPr>
              <a:t>Deuda pública</a:t>
            </a:r>
            <a:r>
              <a:rPr lang="es-MX" sz="1600" b="1" dirty="0" smtClean="0">
                <a:solidFill>
                  <a:schemeClr val="bg1"/>
                </a:solidFill>
                <a:latin typeface="Montserrat" panose="020B0604020202020204" charset="0"/>
              </a:rPr>
              <a:t>)</a:t>
            </a:r>
            <a:endParaRPr lang="es-MX" sz="16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39752" y="199568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$</a:t>
            </a:r>
            <a:r>
              <a:rPr lang="es-MX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20B0604020202020204" charset="0"/>
              </a:rPr>
              <a:t>3,449 millones</a:t>
            </a:r>
            <a:endParaRPr lang="es-MX" sz="3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912" y="2642017"/>
            <a:ext cx="3247256" cy="234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4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008" y="267494"/>
            <a:ext cx="5917200" cy="697500"/>
          </a:xfrm>
        </p:spPr>
        <p:txBody>
          <a:bodyPr anchor="t"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CONTENIDO: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200" y="649848"/>
            <a:ext cx="2667600" cy="39381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¿Qué es el presupuesto ciudadano?</a:t>
            </a:r>
          </a:p>
          <a:p>
            <a:pPr>
              <a:buFont typeface="+mj-lt"/>
              <a:buAutoNum type="arabicPeriod"/>
            </a:pPr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Ingresos y Egresos.</a:t>
            </a:r>
          </a:p>
          <a:p>
            <a:pPr>
              <a:buFont typeface="+mj-lt"/>
              <a:buAutoNum type="arabicPeriod"/>
            </a:pPr>
            <a:r>
              <a:rPr lang="es-MX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¿Qué hace el gobierno con nuestro dinero?</a:t>
            </a:r>
          </a:p>
          <a:p>
            <a:pPr>
              <a:buFont typeface="+mj-lt"/>
              <a:buAutoNum type="arabicPeriod"/>
            </a:pPr>
            <a:r>
              <a:rPr lang="es-MX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¿Quién gasta el dinero</a:t>
            </a:r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s-MX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</a:t>
            </a:r>
            <a:r>
              <a: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En qué invierte el gobierno nuestro dinero</a:t>
            </a:r>
            <a:r>
              <a:rPr lang="es-MX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?</a:t>
            </a:r>
          </a:p>
          <a:p>
            <a:pPr>
              <a:buNone/>
            </a:pPr>
            <a:endParaRPr lang="es-MX" sz="1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marL="114300" indent="0">
              <a:buNone/>
            </a:pP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2483790" y="649848"/>
            <a:ext cx="3456362" cy="3938126"/>
          </a:xfrm>
        </p:spPr>
        <p:txBody>
          <a:bodyPr anchor="t"/>
          <a:lstStyle/>
          <a:p>
            <a:pPr>
              <a:buFont typeface="+mj-lt"/>
              <a:buAutoNum type="arabicPeriod" startAt="6"/>
            </a:pPr>
            <a:r>
              <a:rPr lang="es-MX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</a:t>
            </a:r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Para qué gasta el gobierno nuestro dinero?</a:t>
            </a:r>
          </a:p>
          <a:p>
            <a:pPr indent="-4763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Desarrollo Económico.</a:t>
            </a:r>
          </a:p>
          <a:p>
            <a:pPr indent="-4763"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Desarrollo Social.</a:t>
            </a:r>
          </a:p>
          <a:p>
            <a:pPr indent="-4763">
              <a:buFont typeface="Wingdings" panose="05000000000000000000" pitchFamily="2" charset="2"/>
              <a:buChar char="ü"/>
            </a:pPr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Asuntos de Gobierno.</a:t>
            </a:r>
            <a:endParaRPr lang="es-MX" sz="1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marL="271463" indent="-96838">
              <a:buFont typeface="+mj-lt"/>
              <a:buAutoNum type="arabicPeriod" startAt="7"/>
              <a:tabLst>
                <a:tab pos="174625" algn="l"/>
              </a:tabLst>
            </a:pPr>
            <a:r>
              <a:rPr lang="es-MX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 Presupuesto con perspectiva de género y atención de los derechos de las niñas, niños y adolescentes.</a:t>
            </a:r>
          </a:p>
          <a:p>
            <a:pPr marL="271463" indent="-96838">
              <a:buFont typeface="+mj-lt"/>
              <a:buAutoNum type="arabicPeriod" startAt="7"/>
              <a:tabLst>
                <a:tab pos="174625" algn="l"/>
              </a:tabLst>
            </a:pPr>
            <a:r>
              <a: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 </a:t>
            </a:r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</a:t>
            </a:r>
            <a:r>
              <a:rPr lang="es-MX" sz="1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Qué se destaca</a:t>
            </a:r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?</a:t>
            </a:r>
          </a:p>
          <a:p>
            <a:pPr marL="271463" indent="-96838">
              <a:buFont typeface="+mj-lt"/>
              <a:buAutoNum type="arabicPeriod" startAt="7"/>
              <a:tabLst>
                <a:tab pos="174625" algn="l"/>
              </a:tabLst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Qué podemos hacer los ciudadanos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?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297" b="82422" l="66179" r="879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29322" y="1857370"/>
            <a:ext cx="1272208" cy="19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406" b="83464" l="59883" r="68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86446" y="3722205"/>
            <a:ext cx="1182757" cy="142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95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D MacOS:Users:JCDS:Desktop:MEMBRETE 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9742"/>
            <a:ext cx="9144000" cy="263127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ve="http://schemas.openxmlformats.org/markup-compatibility/2006" xmlns:lc="http://schemas.openxmlformats.org/drawingml/2006/lockedCanvas"/>
            </a:ext>
          </a:extLst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2483768" y="1851670"/>
            <a:ext cx="5514600" cy="1159800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¿Para qué gasta el gobierno nuestro dinero?</a:t>
            </a:r>
            <a:endParaRPr lang="es-MX" sz="20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20538"/>
            <a:ext cx="9144000" cy="10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6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s-MX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xmlns="" val="1550661755"/>
              </p:ext>
            </p:extLst>
          </p:nvPr>
        </p:nvGraphicFramePr>
        <p:xfrm>
          <a:off x="467544" y="1131590"/>
          <a:ext cx="82809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55576" y="32033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Diferentes funciones:</a:t>
            </a:r>
            <a:endParaRPr lang="es-MX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3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475178738"/>
              </p:ext>
            </p:extLst>
          </p:nvPr>
        </p:nvGraphicFramePr>
        <p:xfrm>
          <a:off x="3059832" y="195485"/>
          <a:ext cx="5936536" cy="480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179512" y="990476"/>
            <a:ext cx="2699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Asuntos de gobierno.</a:t>
            </a:r>
            <a:endParaRPr lang="es-MX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859782"/>
            <a:ext cx="1111741" cy="829276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183802"/>
            <a:ext cx="1111740" cy="817862"/>
          </a:xfrm>
          <a:prstGeom prst="rect">
            <a:avLst/>
          </a:prstGeom>
        </p:spPr>
      </p:pic>
      <p:sp>
        <p:nvSpPr>
          <p:cNvPr id="29" name="28 Elipse"/>
          <p:cNvSpPr/>
          <p:nvPr/>
        </p:nvSpPr>
        <p:spPr>
          <a:xfrm>
            <a:off x="546572" y="2139702"/>
            <a:ext cx="2153220" cy="2112782"/>
          </a:xfrm>
          <a:prstGeom prst="ellipse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5000" r="-3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4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9768" y="627535"/>
            <a:ext cx="1145819" cy="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1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357174726"/>
              </p:ext>
            </p:extLst>
          </p:nvPr>
        </p:nvGraphicFramePr>
        <p:xfrm>
          <a:off x="3027952" y="195486"/>
          <a:ext cx="59365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oogle Shape;470;p38"/>
          <p:cNvGrpSpPr/>
          <p:nvPr/>
        </p:nvGrpSpPr>
        <p:grpSpPr>
          <a:xfrm>
            <a:off x="3244058" y="618830"/>
            <a:ext cx="347107" cy="438984"/>
            <a:chOff x="584925" y="238125"/>
            <a:chExt cx="415200" cy="525100"/>
          </a:xfrm>
        </p:grpSpPr>
        <p:sp>
          <p:nvSpPr>
            <p:cNvPr id="6" name="Google Shape;471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72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73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74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475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76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Google Shape;553;p38"/>
          <p:cNvGrpSpPr/>
          <p:nvPr/>
        </p:nvGrpSpPr>
        <p:grpSpPr>
          <a:xfrm>
            <a:off x="3779912" y="649448"/>
            <a:ext cx="365499" cy="365499"/>
            <a:chOff x="1922075" y="1629000"/>
            <a:chExt cx="437200" cy="437200"/>
          </a:xfrm>
        </p:grpSpPr>
        <p:sp>
          <p:nvSpPr>
            <p:cNvPr id="13" name="Google Shape;554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555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" name="Google Shape;585;p38"/>
          <p:cNvGrpSpPr/>
          <p:nvPr/>
        </p:nvGrpSpPr>
        <p:grpSpPr>
          <a:xfrm>
            <a:off x="3281311" y="1891728"/>
            <a:ext cx="303217" cy="325685"/>
            <a:chOff x="611175" y="2326900"/>
            <a:chExt cx="362700" cy="389575"/>
          </a:xfrm>
        </p:grpSpPr>
        <p:sp>
          <p:nvSpPr>
            <p:cNvPr id="16" name="Google Shape;586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587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88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589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" name="Google Shape;612;p38"/>
          <p:cNvGrpSpPr/>
          <p:nvPr/>
        </p:nvGrpSpPr>
        <p:grpSpPr>
          <a:xfrm>
            <a:off x="3884035" y="1842468"/>
            <a:ext cx="109265" cy="398166"/>
            <a:chOff x="727175" y="2957625"/>
            <a:chExt cx="130700" cy="476275"/>
          </a:xfrm>
        </p:grpSpPr>
        <p:sp>
          <p:nvSpPr>
            <p:cNvPr id="21" name="Google Shape;613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614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950" y="4160352"/>
            <a:ext cx="10064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79512" y="990476"/>
            <a:ext cx="2699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Desarrollo social.</a:t>
            </a:r>
            <a:endParaRPr lang="es-MX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415943" y="2139702"/>
            <a:ext cx="2139833" cy="1942938"/>
          </a:xfrm>
          <a:prstGeom prst="ellipse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148894"/>
              <a:satOff val="827"/>
              <a:lumOff val="4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1822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102479625"/>
              </p:ext>
            </p:extLst>
          </p:nvPr>
        </p:nvGraphicFramePr>
        <p:xfrm>
          <a:off x="2879306" y="123478"/>
          <a:ext cx="60851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179512" y="990476"/>
            <a:ext cx="2699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Desarrollo económico.</a:t>
            </a:r>
            <a:endParaRPr lang="es-MX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950" y="555526"/>
            <a:ext cx="914400" cy="676656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951" y="1851670"/>
            <a:ext cx="914400" cy="648072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460" y="3003798"/>
            <a:ext cx="1252499" cy="445333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461" y="4299942"/>
            <a:ext cx="1180492" cy="794791"/>
          </a:xfrm>
          <a:prstGeom prst="rect">
            <a:avLst/>
          </a:prstGeom>
        </p:spPr>
      </p:pic>
      <p:sp>
        <p:nvSpPr>
          <p:cNvPr id="30" name="29 Elipse"/>
          <p:cNvSpPr/>
          <p:nvPr/>
        </p:nvSpPr>
        <p:spPr>
          <a:xfrm>
            <a:off x="611560" y="2175706"/>
            <a:ext cx="2016224" cy="1764196"/>
          </a:xfrm>
          <a:prstGeom prst="ellipse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4297788"/>
              <a:satOff val="1655"/>
              <a:lumOff val="9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6964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441946" y="149163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Presupuesto con Perspectiva de Género y Atención de los Derechos de las Niñas, Niños y </a:t>
            </a:r>
            <a:r>
              <a:rPr lang="es-MX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Adolescentes</a:t>
            </a:r>
            <a:endParaRPr lang="es-MX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4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642924"/>
            <a:ext cx="316835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bg1"/>
                </a:solidFill>
                <a:latin typeface="Montserrat" panose="020B0604020202020204" charset="0"/>
              </a:rPr>
              <a:t>El gobierno</a:t>
            </a:r>
            <a:r>
              <a:rPr lang="es-MX" sz="1400" dirty="0" smtClean="0">
                <a:solidFill>
                  <a:schemeClr val="bg1"/>
                </a:solidFill>
                <a:latin typeface="Montserrat" panose="020B0604020202020204" charset="0"/>
              </a:rPr>
              <a:t> destinará </a:t>
            </a:r>
            <a:r>
              <a:rPr lang="es-MX" sz="1400" dirty="0">
                <a:solidFill>
                  <a:schemeClr val="bg1"/>
                </a:solidFill>
                <a:latin typeface="Montserrat" panose="020B0604020202020204" charset="0"/>
              </a:rPr>
              <a:t>recursos </a:t>
            </a:r>
            <a:r>
              <a:rPr lang="es-MX" sz="1400" dirty="0" smtClean="0">
                <a:solidFill>
                  <a:schemeClr val="bg1"/>
                </a:solidFill>
                <a:latin typeface="Montserrat" panose="020B0604020202020204" charset="0"/>
              </a:rPr>
              <a:t>para </a:t>
            </a:r>
            <a:r>
              <a:rPr lang="es-MX" sz="1400" dirty="0">
                <a:solidFill>
                  <a:schemeClr val="bg1"/>
                </a:solidFill>
                <a:latin typeface="Montserrat" panose="020B0604020202020204" charset="0"/>
              </a:rPr>
              <a:t>promover la </a:t>
            </a:r>
            <a:r>
              <a:rPr lang="es-MX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ontserrat" panose="020B0604020202020204" charset="0"/>
              </a:rPr>
              <a:t>igualdad </a:t>
            </a:r>
            <a:r>
              <a:rPr lang="es-MX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tserrat" panose="020B0604020202020204" charset="0"/>
              </a:rPr>
              <a:t>de condiciones entre </a:t>
            </a:r>
            <a:r>
              <a:rPr lang="es-MX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ontserrat" panose="020B0604020202020204" charset="0"/>
              </a:rPr>
              <a:t>mujeres y </a:t>
            </a:r>
            <a:r>
              <a:rPr lang="es-MX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tserrat" panose="020B0604020202020204" charset="0"/>
              </a:rPr>
              <a:t>hombres</a:t>
            </a:r>
            <a:r>
              <a:rPr lang="es-MX" sz="1400" dirty="0" smtClean="0">
                <a:solidFill>
                  <a:schemeClr val="bg1"/>
                </a:solidFill>
                <a:latin typeface="Montserrat" panose="020B0604020202020204" charset="0"/>
              </a:rPr>
              <a:t>, y para </a:t>
            </a:r>
            <a:r>
              <a:rPr lang="es-MX" dirty="0" smtClean="0">
                <a:solidFill>
                  <a:schemeClr val="bg1"/>
                </a:solidFill>
                <a:latin typeface="Montserrat" panose="020B0604020202020204" charset="0"/>
              </a:rPr>
              <a:t>combatir </a:t>
            </a:r>
            <a:r>
              <a:rPr lang="es-MX" sz="1400" dirty="0" smtClean="0">
                <a:solidFill>
                  <a:schemeClr val="bg1"/>
                </a:solidFill>
                <a:latin typeface="Montserrat" panose="020B0604020202020204" charset="0"/>
              </a:rPr>
              <a:t>la </a:t>
            </a:r>
            <a:r>
              <a:rPr lang="es-MX" sz="1400" dirty="0">
                <a:solidFill>
                  <a:schemeClr val="bg1"/>
                </a:solidFill>
                <a:latin typeface="Montserrat" panose="020B0604020202020204" charset="0"/>
              </a:rPr>
              <a:t>violencia de género.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571750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1"/>
                </a:solidFill>
                <a:latin typeface="Montserrat" panose="020B0604020202020204" charset="0"/>
              </a:rPr>
              <a:t>La inversión </a:t>
            </a:r>
            <a:r>
              <a:rPr lang="es-MX" sz="1600" dirty="0" smtClean="0">
                <a:solidFill>
                  <a:schemeClr val="bg1"/>
                </a:solidFill>
                <a:latin typeface="Montserrat" panose="020B0604020202020204" charset="0"/>
              </a:rPr>
              <a:t>para 2019 es por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 </a:t>
            </a:r>
          </a:p>
          <a:p>
            <a:pPr algn="just"/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MX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$8,900 millones.</a:t>
            </a:r>
            <a:endParaRPr lang="es-MX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234770"/>
            <a:ext cx="4741412" cy="27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8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1" y="15370"/>
            <a:ext cx="4899456" cy="50766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5536" y="118791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rgbClr val="FCC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 </a:t>
            </a:r>
            <a:r>
              <a:rPr lang="es-MX" sz="2800" b="1" dirty="0">
                <a:solidFill>
                  <a:srgbClr val="FCC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los Derechos de las</a:t>
            </a:r>
          </a:p>
          <a:p>
            <a:pPr algn="r"/>
            <a:r>
              <a:rPr lang="es-MX" sz="2800" b="1" dirty="0">
                <a:solidFill>
                  <a:srgbClr val="FCC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Niñas, Niños y Adolescentes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36" y="48351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>
                <a:solidFill>
                  <a:schemeClr val="bg1"/>
                </a:solidFill>
                <a:latin typeface="Montserrat" panose="020B0604020202020204" charset="0"/>
              </a:rPr>
              <a:t>El Gobierno del Estado adoptará </a:t>
            </a:r>
            <a:r>
              <a:rPr lang="es-MX" dirty="0">
                <a:solidFill>
                  <a:schemeClr val="bg1"/>
                </a:solidFill>
                <a:latin typeface="Montserrat" panose="020B0604020202020204" charset="0"/>
              </a:rPr>
              <a:t>medidas de </a:t>
            </a:r>
            <a:r>
              <a:rPr lang="es-MX" dirty="0" smtClean="0">
                <a:solidFill>
                  <a:schemeClr val="bg1"/>
                </a:solidFill>
                <a:latin typeface="Montserrat" panose="020B0604020202020204" charset="0"/>
              </a:rPr>
              <a:t>protección</a:t>
            </a:r>
            <a:endParaRPr lang="es-MX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2988116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bg1"/>
                </a:solidFill>
                <a:latin typeface="Montserrat" panose="020B0604020202020204" charset="0"/>
              </a:rPr>
              <a:t>La inversión </a:t>
            </a:r>
            <a:r>
              <a:rPr lang="es-MX" sz="1600" dirty="0" smtClean="0">
                <a:solidFill>
                  <a:schemeClr val="bg1"/>
                </a:solidFill>
                <a:latin typeface="Montserrat" panose="020B0604020202020204" charset="0"/>
              </a:rPr>
              <a:t>para 2019 es por</a:t>
            </a:r>
            <a:r>
              <a:rPr lang="es-MX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 </a:t>
            </a:r>
          </a:p>
          <a:p>
            <a:pPr algn="just"/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s-MX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$8,379 millones.</a:t>
            </a:r>
            <a:endParaRPr lang="es-MX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9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-27384" y="323528"/>
            <a:ext cx="4366300" cy="461665"/>
          </a:xfrm>
          <a:prstGeom prst="rect">
            <a:avLst/>
          </a:prstGeom>
          <a:solidFill>
            <a:srgbClr val="7BD7D7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¿Qué se destaca?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7504" y="1431463"/>
            <a:ext cx="3785260" cy="2796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500" dirty="0">
                <a:solidFill>
                  <a:schemeClr val="bg1"/>
                </a:solidFill>
                <a:latin typeface="Montserrat" panose="020B0604020202020204" charset="0"/>
              </a:rPr>
              <a:t>En apego a lo que establecen las leyes que integran nuestro marco normativo, se dará continuidad al Presupuesto de Egresos del ejercicio inmediato anterior, cimentado en el modelo de </a:t>
            </a:r>
            <a:r>
              <a:rPr lang="es-ES" sz="1500" b="1" dirty="0">
                <a:solidFill>
                  <a:schemeClr val="bg1"/>
                </a:solidFill>
                <a:latin typeface="Montserrat" panose="020B0604020202020204" charset="0"/>
              </a:rPr>
              <a:t>Presupuesto basado en Resultados</a:t>
            </a:r>
            <a:r>
              <a:rPr lang="es-ES" sz="1500" dirty="0">
                <a:solidFill>
                  <a:schemeClr val="bg1"/>
                </a:solidFill>
                <a:latin typeface="Montserrat" panose="020B0604020202020204" charset="0"/>
              </a:rPr>
              <a:t> (</a:t>
            </a:r>
            <a:r>
              <a:rPr lang="es-ES" sz="1500" dirty="0" err="1">
                <a:solidFill>
                  <a:schemeClr val="bg1"/>
                </a:solidFill>
                <a:latin typeface="Montserrat" panose="020B0604020202020204" charset="0"/>
              </a:rPr>
              <a:t>PbR</a:t>
            </a:r>
            <a:r>
              <a:rPr lang="es-ES" sz="1500" dirty="0">
                <a:solidFill>
                  <a:schemeClr val="bg1"/>
                </a:solidFill>
                <a:latin typeface="Montserrat" panose="020B0604020202020204" charset="0"/>
              </a:rPr>
              <a:t>) y el </a:t>
            </a:r>
            <a:r>
              <a:rPr lang="es-ES" sz="1500" b="1" dirty="0">
                <a:solidFill>
                  <a:schemeClr val="bg1"/>
                </a:solidFill>
                <a:latin typeface="Montserrat" panose="020B0604020202020204" charset="0"/>
              </a:rPr>
              <a:t>Sistema</a:t>
            </a:r>
            <a:r>
              <a:rPr lang="es-MX" sz="1500" b="1" dirty="0">
                <a:solidFill>
                  <a:schemeClr val="bg1"/>
                </a:solidFill>
                <a:latin typeface="Montserrat" panose="020B0604020202020204" charset="0"/>
              </a:rPr>
              <a:t> de Evaluación al Desempeño</a:t>
            </a:r>
            <a:r>
              <a:rPr lang="es-MX" sz="1500" dirty="0">
                <a:solidFill>
                  <a:schemeClr val="bg1"/>
                </a:solidFill>
                <a:latin typeface="Montserrat" panose="020B0604020202020204" charset="0"/>
              </a:rPr>
              <a:t> (SED).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548" y="985839"/>
            <a:ext cx="4871852" cy="37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73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971600" y="411510"/>
            <a:ext cx="7056783" cy="1159800"/>
          </a:xfrm>
        </p:spPr>
        <p:txBody>
          <a:bodyPr/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podemos hacer los ciudadanos?</a:t>
            </a:r>
            <a:endParaRPr lang="es-MX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0" y="39688"/>
            <a:ext cx="549275" cy="360362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923678"/>
            <a:ext cx="5715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1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ctrTitle"/>
          </p:nvPr>
        </p:nvSpPr>
        <p:spPr>
          <a:xfrm>
            <a:off x="1661700" y="1203598"/>
            <a:ext cx="5820600" cy="16561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el presupuesto ciudadano?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" name="Google Shape;266;p13"/>
          <p:cNvSpPr txBox="1">
            <a:spLocks noGrp="1"/>
          </p:cNvSpPr>
          <p:nvPr>
            <p:ph type="sldNum" idx="4294967295"/>
          </p:nvPr>
        </p:nvSpPr>
        <p:spPr>
          <a:xfrm>
            <a:off x="0" y="39688"/>
            <a:ext cx="549275" cy="360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848" y="2211710"/>
            <a:ext cx="2582416" cy="258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D MacOS:Users:JCDS:Desktop:MEMBRETE 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9742"/>
            <a:ext cx="9144000" cy="263127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ve="http://schemas.openxmlformats.org/markup-compatibility/2006" xmlns:lc="http://schemas.openxmlformats.org/drawingml/2006/lockedCanvas"/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20538"/>
            <a:ext cx="9144000" cy="100791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570222" y="1347614"/>
            <a:ext cx="183620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>
              <a:solidFill>
                <a:srgbClr val="46B39D"/>
              </a:solidFill>
              <a:latin typeface="Montserrat" panose="020B0604020202020204" charset="0"/>
            </a:endParaRPr>
          </a:p>
          <a:p>
            <a:pPr algn="ctr"/>
            <a:r>
              <a:rPr lang="es-MX" sz="1800" b="1" dirty="0">
                <a:solidFill>
                  <a:srgbClr val="46B39D"/>
                </a:solidFill>
                <a:latin typeface="Montserrat" panose="020B0604020202020204" charset="0"/>
              </a:rPr>
              <a:t>¡</a:t>
            </a:r>
            <a:r>
              <a:rPr lang="es-MX" sz="1800" b="1" dirty="0" smtClean="0">
                <a:solidFill>
                  <a:srgbClr val="46B39D"/>
                </a:solidFill>
                <a:latin typeface="Montserrat" panose="020B0604020202020204" charset="0"/>
              </a:rPr>
              <a:t>Conoce</a:t>
            </a:r>
          </a:p>
          <a:p>
            <a:pPr algn="ctr"/>
            <a:r>
              <a:rPr lang="es-MX" sz="1800" b="1" dirty="0" smtClean="0">
                <a:solidFill>
                  <a:srgbClr val="46B39D"/>
                </a:solidFill>
                <a:latin typeface="Montserrat" panose="020B0604020202020204" charset="0"/>
              </a:rPr>
              <a:t> más del presupuesto!</a:t>
            </a:r>
          </a:p>
          <a:p>
            <a:pPr algn="ctr"/>
            <a:endParaRPr lang="es-MX" sz="1800" b="1" dirty="0" smtClean="0">
              <a:solidFill>
                <a:srgbClr val="46B39D"/>
              </a:solidFill>
              <a:latin typeface="Montserrat" panose="020B0604020202020204" charset="0"/>
            </a:endParaRPr>
          </a:p>
          <a:p>
            <a:pPr algn="ctr"/>
            <a:r>
              <a:rPr lang="es-MX" sz="900" b="1" dirty="0">
                <a:solidFill>
                  <a:schemeClr val="accent1"/>
                </a:solidFill>
                <a:latin typeface="Montserrat" panose="020B0604020202020204" charset="0"/>
              </a:rPr>
              <a:t>https://bit.ly/2l9eQ7L</a:t>
            </a:r>
          </a:p>
        </p:txBody>
      </p:sp>
      <p:sp>
        <p:nvSpPr>
          <p:cNvPr id="11" name="Google Shape;415;p31"/>
          <p:cNvSpPr/>
          <p:nvPr/>
        </p:nvSpPr>
        <p:spPr>
          <a:xfrm>
            <a:off x="6588224" y="843557"/>
            <a:ext cx="1800200" cy="3384377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005C6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Rectángulo 5">
            <a:extLst>
              <a:ext uri="{FF2B5EF4-FFF2-40B4-BE49-F238E27FC236}">
                <a16:creationId xmlns:a16="http://schemas.microsoft.com/office/drawing/2014/main" xmlns="" id="{E86F8313-5ABC-49FB-A34F-85A406E3FB64}"/>
              </a:ext>
            </a:extLst>
          </p:cNvPr>
          <p:cNvSpPr/>
          <p:nvPr/>
        </p:nvSpPr>
        <p:spPr>
          <a:xfrm>
            <a:off x="323528" y="1059582"/>
            <a:ext cx="59046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900" b="1" dirty="0" smtClean="0">
                <a:solidFill>
                  <a:srgbClr val="46B39D"/>
                </a:solidFill>
                <a:latin typeface="Montserrat" panose="020B0604020202020204" charset="0"/>
              </a:rPr>
              <a:t>Si deseas más información, ponemos a tu disposición el portal de la unidad de transparencia de la SEFIPLAN:</a:t>
            </a:r>
          </a:p>
          <a:p>
            <a:endParaRPr lang="es-MX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0"/>
              <a:hlinkClick r:id="rId4"/>
            </a:endParaRPr>
          </a:p>
          <a:p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  <a:hlinkClick r:id="rId4"/>
              </a:rPr>
              <a:t>www.sefiplan.qroo.gob.mx/site/transparencia/unidad.php</a:t>
            </a:r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.</a:t>
            </a:r>
          </a:p>
        </p:txBody>
      </p:sp>
      <p:sp>
        <p:nvSpPr>
          <p:cNvPr id="14" name="Rectángulo 5">
            <a:extLst>
              <a:ext uri="{FF2B5EF4-FFF2-40B4-BE49-F238E27FC236}">
                <a16:creationId xmlns:a16="http://schemas.microsoft.com/office/drawing/2014/main" xmlns="" id="{E86F8313-5ABC-49FB-A34F-85A406E3FB64}"/>
              </a:ext>
            </a:extLst>
          </p:cNvPr>
          <p:cNvSpPr/>
          <p:nvPr/>
        </p:nvSpPr>
        <p:spPr>
          <a:xfrm>
            <a:off x="3581608" y="1923678"/>
            <a:ext cx="264657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Igualmente, se cuenta con la participación del Instituto de Acceso a la Información y Protección de Datos Personales de Quintana Roo (</a:t>
            </a:r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  <a:hlinkClick r:id="rId5"/>
              </a:rPr>
              <a:t>www.idaipqroo.org.mx</a:t>
            </a:r>
            <a:r>
              <a:rPr lang="es-MX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), el cual garantiza el derecho del ciudadano al acceso a la información pública y fomenta la cultura de la transparencia dentro del Estado de Quintana Roo</a:t>
            </a:r>
            <a:r>
              <a:rPr lang="es-MX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.</a:t>
            </a:r>
            <a:endParaRPr lang="es-MX" sz="9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007" y="3343253"/>
            <a:ext cx="268793" cy="26879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007" y="3696087"/>
            <a:ext cx="238588" cy="2385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040800" y="3354218"/>
            <a:ext cx="132328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>
                <a:latin typeface="Montserrat" panose="020B0604020202020204" charset="0"/>
              </a:rPr>
              <a:t>Sefiplan Q. Roo</a:t>
            </a:r>
          </a:p>
          <a:p>
            <a:endParaRPr lang="es-MX" sz="1050" dirty="0" smtClean="0">
              <a:latin typeface="Montserrat" panose="020B0604020202020204" charset="0"/>
            </a:endParaRPr>
          </a:p>
          <a:p>
            <a:r>
              <a:rPr lang="es-MX" sz="1050" dirty="0" err="1" smtClean="0">
                <a:latin typeface="Montserrat" panose="020B0604020202020204" charset="0"/>
              </a:rPr>
              <a:t>Sefiplanqroo</a:t>
            </a:r>
            <a:endParaRPr lang="es-MX" sz="1050" dirty="0">
              <a:latin typeface="Montserrat" panose="020B060402020202020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7831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683568" y="771550"/>
            <a:ext cx="5343600" cy="4320480"/>
          </a:xfrm>
        </p:spPr>
        <p:txBody>
          <a:bodyPr/>
          <a:lstStyle/>
          <a:p>
            <a:pPr marL="25400" indent="0">
              <a:buNone/>
            </a:pPr>
            <a:r>
              <a:rPr lang="es-MX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Es el documento que el Gobierno del Estado de Quintana Roo pone a disposición de la ciudadanía para que conozca de manera clara y sencilla lo siguiente</a:t>
            </a:r>
            <a:r>
              <a:rPr lang="es-MX" sz="16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:</a:t>
            </a:r>
            <a:endParaRPr lang="es-MX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marL="25400" indent="0">
              <a:buNone/>
            </a:pPr>
            <a:endParaRPr lang="es-MX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marL="25400" indent="0">
              <a:buNone/>
            </a:pPr>
            <a:r>
              <a:rPr lang="es-MX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¿Con cuántos recursos cuenta el Estado</a:t>
            </a:r>
            <a:r>
              <a:rPr lang="es-MX" sz="1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?</a:t>
            </a:r>
          </a:p>
          <a:p>
            <a:pPr marL="25400" indent="0">
              <a:buNone/>
            </a:pPr>
            <a:r>
              <a:rPr lang="es-MX" sz="1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</a:t>
            </a:r>
            <a:r>
              <a:rPr lang="es-MX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Cómo se define el presupuesto</a:t>
            </a:r>
            <a:r>
              <a:rPr lang="es-MX" sz="1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?</a:t>
            </a:r>
          </a:p>
          <a:p>
            <a:pPr marL="25400" indent="0">
              <a:buNone/>
            </a:pPr>
            <a:r>
              <a:rPr lang="es-MX" sz="1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</a:t>
            </a:r>
            <a:r>
              <a:rPr lang="es-MX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A qué se destinarán </a:t>
            </a:r>
            <a:r>
              <a:rPr lang="es-MX" sz="1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los </a:t>
            </a:r>
            <a:r>
              <a:rPr lang="es-MX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recursos?</a:t>
            </a:r>
          </a:p>
          <a:p>
            <a:pPr marL="25400" indent="0">
              <a:buNone/>
            </a:pPr>
            <a:endParaRPr lang="es-MX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marL="25400" indent="0">
              <a:buNone/>
            </a:pPr>
            <a:endParaRPr lang="es-MX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marL="25400" indent="0">
              <a:buNone/>
            </a:pPr>
            <a:r>
              <a:rPr lang="es-MX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Contiene cifras oficiales de los recursos que ejercerá el Gobierno del Estado durante el año.</a:t>
            </a:r>
          </a:p>
          <a:p>
            <a:pPr marL="25400" indent="0">
              <a:buNone/>
            </a:pPr>
            <a:endParaRPr lang="es-MX" dirty="0">
              <a:latin typeface="Montserrat" panose="020B060402020202020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16" b="98773" l="16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486" y="2053803"/>
            <a:ext cx="978698" cy="51794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928" y="2576686"/>
            <a:ext cx="643136" cy="64313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89773" l="1399" r="95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033" y="2139702"/>
            <a:ext cx="2223247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>
            <a:spLocks noGrp="1"/>
          </p:cNvSpPr>
          <p:nvPr>
            <p:ph type="sldNum" idx="4294967295"/>
          </p:nvPr>
        </p:nvSpPr>
        <p:spPr>
          <a:xfrm>
            <a:off x="76201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387593918"/>
              </p:ext>
            </p:extLst>
          </p:nvPr>
        </p:nvGraphicFramePr>
        <p:xfrm>
          <a:off x="755576" y="862722"/>
          <a:ext cx="6096000" cy="422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26749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SUS OBJETIVOS SON:</a:t>
            </a:r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619672" y="1491630"/>
            <a:ext cx="5820600" cy="1159800"/>
          </a:xfrm>
        </p:spPr>
        <p:txBody>
          <a:bodyPr/>
          <a:lstStyle/>
          <a:p>
            <a:r>
              <a:rPr lang="es-MX" dirty="0" smtClean="0"/>
              <a:t>Ingresos y egresos.</a:t>
            </a:r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4294967295"/>
          </p:nvPr>
        </p:nvSpPr>
        <p:spPr>
          <a:xfrm>
            <a:off x="0" y="39688"/>
            <a:ext cx="549275" cy="360362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000" b="92444" l="2667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763" y="1851670"/>
            <a:ext cx="1711077" cy="171107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915566"/>
            <a:ext cx="1800200" cy="18002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5455" l="274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211710"/>
            <a:ext cx="1918834" cy="1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2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MX" dirty="0"/>
          </a:p>
        </p:txBody>
      </p:sp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xmlns="" val="3605560827"/>
              </p:ext>
            </p:extLst>
          </p:nvPr>
        </p:nvGraphicFramePr>
        <p:xfrm>
          <a:off x="4716016" y="5239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297456" y="525904"/>
            <a:ext cx="4130528" cy="427809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¿Qué es la Ley de Ingresos, cuál es su importancia y de dónde se obtienen los ingresos</a:t>
            </a:r>
            <a:r>
              <a:rPr lang="es-MX" sz="1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?</a:t>
            </a:r>
          </a:p>
          <a:p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Ley de Ingresos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 es el documento 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que contiene 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los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recursos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que se recaudan por el Estado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, 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así como los recursos que se recibirán del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Gobierno Federal 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durante el 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año.</a:t>
            </a:r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algn="just"/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algn="just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Su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importancia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 es proveer recursos 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para los programas 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que atienden necesidades sociales, tales 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como: salud, educación, seguridad, infraestructura, entre </a:t>
            </a:r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otros, para los quintanarroenses.</a:t>
            </a:r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endParaRPr lang="es-MX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2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827584" y="987574"/>
            <a:ext cx="3528392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9" name="Google Shape;299;p18"/>
          <p:cNvSpPr txBox="1">
            <a:spLocks noGrp="1"/>
          </p:cNvSpPr>
          <p:nvPr>
            <p:ph type="ctrTitle" idx="4294967295"/>
          </p:nvPr>
        </p:nvSpPr>
        <p:spPr>
          <a:xfrm>
            <a:off x="611560" y="2715766"/>
            <a:ext cx="8136904" cy="18722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800" dirty="0" smtClean="0">
                <a:solidFill>
                  <a:srgbClr val="EFEF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del recurso del </a:t>
            </a:r>
            <a:br>
              <a:rPr lang="en" sz="4800" dirty="0" smtClean="0">
                <a:solidFill>
                  <a:srgbClr val="EFEF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4800" dirty="0" smtClean="0">
                <a:solidFill>
                  <a:srgbClr val="EFEF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</a:t>
            </a:r>
            <a:br>
              <a:rPr lang="en" sz="4800" dirty="0" smtClean="0">
                <a:solidFill>
                  <a:srgbClr val="EFEF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4800" dirty="0" smtClean="0">
                <a:solidFill>
                  <a:srgbClr val="EFEF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para Quintana Roo</a:t>
            </a:r>
            <a:r>
              <a:rPr lang="en" sz="5400" dirty="0" smtClean="0">
                <a:solidFill>
                  <a:srgbClr val="EFEFEF"/>
                </a:solidFill>
              </a:rPr>
              <a:t/>
            </a:r>
            <a:br>
              <a:rPr lang="en" sz="5400" dirty="0" smtClean="0">
                <a:solidFill>
                  <a:srgbClr val="EFEFEF"/>
                </a:solidFill>
              </a:rPr>
            </a:br>
            <a:r>
              <a:rPr lang="en" sz="5400" dirty="0" smtClean="0">
                <a:solidFill>
                  <a:srgbClr val="EFEF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 </a:t>
            </a: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34,579 millones.</a:t>
            </a:r>
            <a:r>
              <a:rPr lang="es-MX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5400" b="0" dirty="0"/>
              <a:t>	</a:t>
            </a:r>
            <a:endParaRPr sz="5400" dirty="0">
              <a:solidFill>
                <a:srgbClr val="EFEFEF"/>
              </a:solidFill>
            </a:endParaRPr>
          </a:p>
        </p:txBody>
      </p:sp>
      <p:sp>
        <p:nvSpPr>
          <p:cNvPr id="304" name="Google Shape;304;p18"/>
          <p:cNvSpPr txBox="1">
            <a:spLocks noGrp="1"/>
          </p:cNvSpPr>
          <p:nvPr>
            <p:ph type="sldNum" idx="12"/>
          </p:nvPr>
        </p:nvSpPr>
        <p:spPr>
          <a:xfrm>
            <a:off x="76201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7780" y="1010154"/>
            <a:ext cx="5169000" cy="697500"/>
          </a:xfrm>
        </p:spPr>
        <p:txBody>
          <a:bodyPr/>
          <a:lstStyle/>
          <a:p>
            <a:r>
              <a:rPr lang="es-MX" dirty="0"/>
              <a:t>¿Qué es el Presupuesto de Egresos y cuál es su importancia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717780" y="1801606"/>
            <a:ext cx="5798436" cy="2498336"/>
          </a:xfrm>
        </p:spPr>
        <p:txBody>
          <a:bodyPr/>
          <a:lstStyle/>
          <a:p>
            <a:pPr marL="76200" indent="0" algn="just">
              <a:buNone/>
            </a:pP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El Presupuesto de Egresos es una estimación detallada especificando quién, dónde, en qué, y cómo se pretenden gastar los </a:t>
            </a:r>
            <a:r>
              <a:rPr lang="es-MX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recursos recaudados, siempre </a:t>
            </a: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tomando en cuenta las necesidades de la comunidad. </a:t>
            </a:r>
          </a:p>
          <a:p>
            <a:pPr algn="just"/>
            <a:endParaRPr lang="es-MX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pPr marL="76200" indent="0" algn="just">
              <a:buNone/>
            </a:pP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La importancia </a:t>
            </a:r>
            <a:r>
              <a:rPr lang="es-MX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es asignar </a:t>
            </a: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los recursos necesarios para que los ciudadanos dispongan de bienes y </a:t>
            </a:r>
            <a:r>
              <a:rPr lang="es-MX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servicios tales como de </a:t>
            </a:r>
            <a:r>
              <a:rPr lang="es-MX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salud, de seguridad pública, de educación, </a:t>
            </a:r>
            <a:r>
              <a:rPr lang="es-MX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alimentación, transporte, tecnología, creación de empleos, parques, becas y apoyos, etc.</a:t>
            </a:r>
            <a:endParaRPr lang="es-MX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  <a:p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885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thas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1468</Words>
  <Application>Microsoft Office PowerPoint</Application>
  <PresentationFormat>Presentación en pantalla (16:9)</PresentationFormat>
  <Paragraphs>210</Paragraphs>
  <Slides>30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Montserrat</vt:lpstr>
      <vt:lpstr>PT Serif</vt:lpstr>
      <vt:lpstr>Wingdings</vt:lpstr>
      <vt:lpstr>Futura Lt BT</vt:lpstr>
      <vt:lpstr>Comic Sans MS</vt:lpstr>
      <vt:lpstr>Abril Fatface</vt:lpstr>
      <vt:lpstr>Balthasar template</vt:lpstr>
      <vt:lpstr>PRESUPUESTO CIUDADANO 2019</vt:lpstr>
      <vt:lpstr>CONTENIDO:</vt:lpstr>
      <vt:lpstr>¿Qué es el presupuesto ciudadano?</vt:lpstr>
      <vt:lpstr>Diapositiva 4</vt:lpstr>
      <vt:lpstr>Diapositiva 5</vt:lpstr>
      <vt:lpstr>Ingresos y egresos.</vt:lpstr>
      <vt:lpstr>Diapositiva 7</vt:lpstr>
      <vt:lpstr>Total del recurso del  presupuesto  2019 para Quintana Roo  $ 34,579 millones.  </vt:lpstr>
      <vt:lpstr>¿Qué es el Presupuesto de Egresos y cuál es su importancia?</vt:lpstr>
      <vt:lpstr>Diapositiva 10</vt:lpstr>
      <vt:lpstr>¿Cómo se organiza el presupuesto?</vt:lpstr>
      <vt:lpstr>¿Quién gasta el presupuesto?</vt:lpstr>
      <vt:lpstr>Diapositiva 13</vt:lpstr>
      <vt:lpstr>¿En qué gasta el gobierno nuestro dinero? Otra forma de ver el gasto…</vt:lpstr>
      <vt:lpstr>Diapositiva 15</vt:lpstr>
      <vt:lpstr>Diapositiva 16</vt:lpstr>
      <vt:lpstr>Diapositiva 17</vt:lpstr>
      <vt:lpstr>Diapositiva 18</vt:lpstr>
      <vt:lpstr>Diapositiva 19</vt:lpstr>
      <vt:lpstr>¿Para qué gasta el gobierno nuestro dinero?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¿Qué podemos hacer los ciudadanos?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CIUDADANO 2019</dc:title>
  <dc:creator>Rubí Fernández</dc:creator>
  <cp:lastModifiedBy>sh</cp:lastModifiedBy>
  <cp:revision>134</cp:revision>
  <dcterms:modified xsi:type="dcterms:W3CDTF">2022-06-07T15:12:10Z</dcterms:modified>
</cp:coreProperties>
</file>