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8ZEktTmuwYrXQjjb/xD6mhbgI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slide" Target="slides/slide6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Montserra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MX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7ed4449ad_0_106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87ed4449ad_0_106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2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2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6" name="Google Shape;46;p2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7" name="Google Shape;4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2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4" name="Google Shape;54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  <p:pic>
        <p:nvPicPr>
          <p:cNvPr id="15" name="Google Shape;15;p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0"/>
            <a:ext cx="12192003" cy="685800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mc:AlternateContent>
    <mc:Choice Requires="p14">
      <p:transition spd="med">
        <p14:prism dir="l"/>
      </p:transition>
    </mc:Choice>
    <mc:Fallback>
      <p:transition spd="med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/>
          <p:nvPr>
            <p:ph type="title"/>
          </p:nvPr>
        </p:nvSpPr>
        <p:spPr>
          <a:xfrm>
            <a:off x="838200" y="226880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MX">
                <a:solidFill>
                  <a:srgbClr val="AB0A3D"/>
                </a:solidFill>
                <a:latin typeface="Montserrat"/>
                <a:ea typeface="Montserrat"/>
                <a:cs typeface="Montserrat"/>
                <a:sym typeface="Montserrat"/>
              </a:rPr>
              <a:t>ENCUESTA ESTATAL DE JUVENTUDES 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87ed4449ad_0_1065"/>
          <p:cNvSpPr txBox="1"/>
          <p:nvPr>
            <p:ph idx="1" type="body"/>
          </p:nvPr>
        </p:nvSpPr>
        <p:spPr>
          <a:xfrm>
            <a:off x="838200" y="2210224"/>
            <a:ext cx="10515600" cy="24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143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Generar información estadística sobre las condiciones de vida, el bienestar, las necesidades y problemáticas de la población joven de 12 a 29 años en Quintana Roo, con el fin de sustentar el diseño, monitoreo y evaluación de las políticas públicas sobre juventud.</a:t>
            </a:r>
            <a:endParaRPr/>
          </a:p>
        </p:txBody>
      </p:sp>
      <p:sp>
        <p:nvSpPr>
          <p:cNvPr id="79" name="Google Shape;79;g387ed4449ad_0_1065"/>
          <p:cNvSpPr txBox="1"/>
          <p:nvPr/>
        </p:nvSpPr>
        <p:spPr>
          <a:xfrm>
            <a:off x="911628" y="826537"/>
            <a:ext cx="95127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MX" sz="4000" u="none" cap="none" strike="noStrike">
                <a:solidFill>
                  <a:srgbClr val="B68400"/>
                </a:solidFill>
                <a:latin typeface="Montserrat"/>
                <a:ea typeface="Montserrat"/>
                <a:cs typeface="Montserrat"/>
                <a:sym typeface="Montserrat"/>
              </a:rPr>
              <a:t>Objetivo general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"/>
          <p:cNvSpPr txBox="1"/>
          <p:nvPr>
            <p:ph type="title"/>
          </p:nvPr>
        </p:nvSpPr>
        <p:spPr>
          <a:xfrm>
            <a:off x="838200" y="29410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MX" sz="4000">
                <a:solidFill>
                  <a:srgbClr val="B68400"/>
                </a:solidFill>
                <a:latin typeface="Montserrat"/>
                <a:ea typeface="Montserrat"/>
                <a:cs typeface="Montserrat"/>
                <a:sym typeface="Montserrat"/>
              </a:rPr>
              <a:t>Objetivos particulares</a:t>
            </a:r>
            <a:endParaRPr/>
          </a:p>
        </p:txBody>
      </p:sp>
      <p:sp>
        <p:nvSpPr>
          <p:cNvPr id="85" name="Google Shape;85;p9"/>
          <p:cNvSpPr txBox="1"/>
          <p:nvPr>
            <p:ph idx="1" type="body"/>
          </p:nvPr>
        </p:nvSpPr>
        <p:spPr>
          <a:xfrm>
            <a:off x="838200" y="198254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 sz="1800">
                <a:latin typeface="Montserrat"/>
                <a:ea typeface="Montserrat"/>
                <a:cs typeface="Montserrat"/>
                <a:sym typeface="Montserrat"/>
              </a:rPr>
              <a:t>Caracterizar el perfil sociodemográfico de las juventudes del estado, considerando variables de educación, empleo, participación política, ingresos y otros determinantes estructurales.</a:t>
            </a:r>
            <a:endParaRPr/>
          </a:p>
          <a:p>
            <a:pPr indent="-2286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 sz="1800">
                <a:latin typeface="Montserrat"/>
                <a:ea typeface="Montserrat"/>
                <a:cs typeface="Montserrat"/>
                <a:sym typeface="Montserrat"/>
              </a:rPr>
              <a:t>Identificar las percepciones, expectativas y trayectorias de las personas jóvenes en ámbitos clave como educación, trabajo, salud y ejercicio de derechos.</a:t>
            </a:r>
            <a:endParaRPr/>
          </a:p>
          <a:p>
            <a:pPr indent="-2286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 sz="1800">
                <a:latin typeface="Montserrat"/>
                <a:ea typeface="Montserrat"/>
                <a:cs typeface="Montserrat"/>
                <a:sym typeface="Montserrat"/>
              </a:rPr>
              <a:t>Captar experiencias de problemáticas específicas y estructurales que afectan a las juventudes.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MX" sz="4000">
                <a:solidFill>
                  <a:srgbClr val="B68400"/>
                </a:solidFill>
                <a:latin typeface="Montserrat"/>
                <a:ea typeface="Montserrat"/>
                <a:cs typeface="Montserrat"/>
                <a:sym typeface="Montserrat"/>
              </a:rPr>
              <a:t>Características metodológicas</a:t>
            </a:r>
            <a:endParaRPr/>
          </a:p>
        </p:txBody>
      </p:sp>
      <p:sp>
        <p:nvSpPr>
          <p:cNvPr id="91" name="Google Shape;91;p10"/>
          <p:cNvSpPr txBox="1"/>
          <p:nvPr>
            <p:ph idx="1" type="body"/>
          </p:nvPr>
        </p:nvSpPr>
        <p:spPr>
          <a:xfrm>
            <a:off x="941439" y="144216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143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s-MX">
                <a:latin typeface="Montserrat"/>
                <a:ea typeface="Montserrat"/>
                <a:cs typeface="Montserrat"/>
                <a:sym typeface="Montserrat"/>
              </a:rPr>
              <a:t>Población objetivo: </a:t>
            </a: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Población joven de 12 a 29 años.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1143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s-MX">
                <a:latin typeface="Montserrat"/>
                <a:ea typeface="Montserrat"/>
                <a:cs typeface="Montserrat"/>
                <a:sym typeface="Montserrat"/>
              </a:rPr>
              <a:t>Diseño de la muestra: </a:t>
            </a: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Probabilístico.</a:t>
            </a:r>
            <a:endParaRPr/>
          </a:p>
          <a:p>
            <a:pPr indent="0" lvl="0" marL="1143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s-MX">
                <a:latin typeface="Montserrat"/>
                <a:ea typeface="Montserrat"/>
                <a:cs typeface="Montserrat"/>
                <a:sym typeface="Montserrat"/>
              </a:rPr>
              <a:t>Cobertura geográfica: </a:t>
            </a: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Estatal y municipal.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1"/>
          <p:cNvSpPr txBox="1"/>
          <p:nvPr>
            <p:ph type="title"/>
          </p:nvPr>
        </p:nvSpPr>
        <p:spPr>
          <a:xfrm>
            <a:off x="838200" y="143183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MX" sz="4000">
                <a:solidFill>
                  <a:srgbClr val="B68400"/>
                </a:solidFill>
                <a:latin typeface="Montserrat"/>
                <a:ea typeface="Montserrat"/>
                <a:cs typeface="Montserrat"/>
                <a:sym typeface="Montserrat"/>
              </a:rPr>
              <a:t>Cobertura temática </a:t>
            </a:r>
            <a:endParaRPr/>
          </a:p>
        </p:txBody>
      </p:sp>
      <p:sp>
        <p:nvSpPr>
          <p:cNvPr id="97" name="Google Shape;97;p11"/>
          <p:cNvSpPr txBox="1"/>
          <p:nvPr>
            <p:ph idx="1" type="body"/>
          </p:nvPr>
        </p:nvSpPr>
        <p:spPr>
          <a:xfrm>
            <a:off x="838200" y="1168677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Características sociodemográficas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Salud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Educación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Empleo y Pobreza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Tecnologías de la información y la comunicación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Participación política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Medio ambiente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Seguridad y violencia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MX">
                <a:latin typeface="Montserrat"/>
                <a:ea typeface="Montserrat"/>
                <a:cs typeface="Montserrat"/>
                <a:sym typeface="Montserrat"/>
              </a:rPr>
              <a:t>Cultura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3" name="Google Shape;103;p1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1143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s-MX" sz="4000">
                <a:solidFill>
                  <a:srgbClr val="B68400"/>
                </a:solidFill>
                <a:latin typeface="Montserrat"/>
                <a:ea typeface="Montserrat"/>
                <a:cs typeface="Montserrat"/>
                <a:sym typeface="Montserrat"/>
              </a:rPr>
              <a:t>Muchas gracias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2024-11-05T18:18:14Z</dcterms:created>
  <dc:creator>Angel David Reyna Garcia</dc:creator>
</cp:coreProperties>
</file>