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</p:embeddedFont>
    <p:embeddedFont>
      <p:font typeface="Montserrat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666" r="-18666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0" y="1175385"/>
            <a:ext cx="18288000" cy="9121140"/>
          </a:xfrm>
          <a:custGeom>
            <a:avLst/>
            <a:gdLst/>
            <a:ahLst/>
            <a:cxnLst/>
            <a:rect l="l" t="t" r="r" b="b"/>
            <a:pathLst>
              <a:path w="18288000" h="9121140">
                <a:moveTo>
                  <a:pt x="0" y="0"/>
                </a:moveTo>
                <a:lnTo>
                  <a:pt x="18288000" y="0"/>
                </a:lnTo>
                <a:lnTo>
                  <a:pt x="18288000" y="9121140"/>
                </a:lnTo>
                <a:lnTo>
                  <a:pt x="0" y="91211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2464602" y="7589982"/>
            <a:ext cx="4794698" cy="2697018"/>
          </a:xfrm>
          <a:custGeom>
            <a:avLst/>
            <a:gdLst/>
            <a:ahLst/>
            <a:cxnLst/>
            <a:rect l="l" t="t" r="r" b="b"/>
            <a:pathLst>
              <a:path w="4794698" h="2697018">
                <a:moveTo>
                  <a:pt x="0" y="0"/>
                </a:moveTo>
                <a:lnTo>
                  <a:pt x="4794698" y="0"/>
                </a:lnTo>
                <a:lnTo>
                  <a:pt x="4794698" y="2697018"/>
                </a:lnTo>
                <a:lnTo>
                  <a:pt x="0" y="2697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12292362" y="787433"/>
            <a:ext cx="4966938" cy="1628742"/>
          </a:xfrm>
          <a:custGeom>
            <a:avLst/>
            <a:gdLst/>
            <a:ahLst/>
            <a:cxnLst/>
            <a:rect l="l" t="t" r="r" b="b"/>
            <a:pathLst>
              <a:path w="4966938" h="1628742">
                <a:moveTo>
                  <a:pt x="0" y="0"/>
                </a:moveTo>
                <a:lnTo>
                  <a:pt x="4966938" y="0"/>
                </a:lnTo>
                <a:lnTo>
                  <a:pt x="4966938" y="1628742"/>
                </a:lnTo>
                <a:lnTo>
                  <a:pt x="0" y="16287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6296723" y="3063875"/>
            <a:ext cx="11991277" cy="207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COMITÉ ESTATAL DE INFORMACIÓN ESTADÍSTICA Y GEOGRÁFICA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DEL ESTADO DE QUINTANA ROO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96723" y="5365115"/>
            <a:ext cx="1199127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SEGUNDA SESIÓN ORDINARIA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96723" y="6230620"/>
            <a:ext cx="11991277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DE DICIEMBRE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1028700" y="4189729"/>
            <a:ext cx="16230600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¡GRACIAS!</a:t>
            </a:r>
          </a:p>
        </p:txBody>
      </p:sp>
      <p:sp>
        <p:nvSpPr>
          <p:cNvPr id="5" name="Freeform 5"/>
          <p:cNvSpPr/>
          <p:nvPr/>
        </p:nvSpPr>
        <p:spPr>
          <a:xfrm>
            <a:off x="12292362" y="787433"/>
            <a:ext cx="4966938" cy="1628742"/>
          </a:xfrm>
          <a:custGeom>
            <a:avLst/>
            <a:gdLst/>
            <a:ahLst/>
            <a:cxnLst/>
            <a:rect l="l" t="t" r="r" b="b"/>
            <a:pathLst>
              <a:path w="4966938" h="1628742">
                <a:moveTo>
                  <a:pt x="0" y="0"/>
                </a:moveTo>
                <a:lnTo>
                  <a:pt x="4966938" y="0"/>
                </a:lnTo>
                <a:lnTo>
                  <a:pt x="4966938" y="1628742"/>
                </a:lnTo>
                <a:lnTo>
                  <a:pt x="0" y="1628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1028700" y="1707063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OBSERVATORIO LABORAL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073894"/>
            <a:ext cx="16230600" cy="316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</a:pPr>
            <a:r>
              <a:rPr lang="en-US" sz="3599" b="1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Brindar un repositorio de información estadística actualizada, confiable y accesible sobre el sector laboral de Quintana Roo, que facilite el análisis, la toma de decisiones y la difusión del conocimiento entre instituciones, el sector académico, actores productivos y la ciudadanía en general.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80954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aphicFrame>
        <p:nvGraphicFramePr>
          <p:cNvPr id="4" name="Object 4"/>
          <p:cNvGraphicFramePr/>
          <p:nvPr>
            <p:extLst>
              <p:ext uri="{D42A27DB-BD31-4B8C-83A1-F6EECF244321}">
                <p14:modId xmlns:p14="http://schemas.microsoft.com/office/powerpoint/2010/main" val="427302399"/>
              </p:ext>
            </p:extLst>
          </p:nvPr>
        </p:nvGraphicFramePr>
        <p:xfrm>
          <a:off x="1044278" y="3650615"/>
          <a:ext cx="16230600" cy="560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9469100" imgH="5753100" progId="Excel.Sheet.12">
                  <p:embed/>
                </p:oleObj>
              </mc:Choice>
              <mc:Fallback>
                <p:oleObj name="Worksheet" r:id="rId4" imgW="19469100" imgH="575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4278" y="3650615"/>
                        <a:ext cx="16230600" cy="5607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028700" y="1707063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OBSERVATORIO LABORAL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28369"/>
            <a:ext cx="16230600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ANTECEDENTES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653995"/>
            <a:ext cx="16230600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 2025 presentado en la Segunda </a:t>
            </a:r>
          </a:p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5454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Sesión Ordinaria 2024 del CEIEGEQROO: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1028700" y="596582"/>
            <a:ext cx="16230600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CONFORMACIÓN DEL GRUPO DE TRABAJO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308418"/>
            <a:ext cx="16230600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Reunión previa con INEGI</a:t>
            </a:r>
          </a:p>
        </p:txBody>
      </p:sp>
      <p:sp>
        <p:nvSpPr>
          <p:cNvPr id="6" name="Freeform 6"/>
          <p:cNvSpPr/>
          <p:nvPr/>
        </p:nvSpPr>
        <p:spPr>
          <a:xfrm>
            <a:off x="7918209" y="2512669"/>
            <a:ext cx="9341091" cy="5798819"/>
          </a:xfrm>
          <a:custGeom>
            <a:avLst/>
            <a:gdLst/>
            <a:ahLst/>
            <a:cxnLst/>
            <a:rect l="l" t="t" r="r" b="b"/>
            <a:pathLst>
              <a:path w="9341091" h="5798819">
                <a:moveTo>
                  <a:pt x="0" y="0"/>
                </a:moveTo>
                <a:lnTo>
                  <a:pt x="9341091" y="0"/>
                </a:lnTo>
                <a:lnTo>
                  <a:pt x="9341091" y="5798820"/>
                </a:lnTo>
                <a:lnTo>
                  <a:pt x="0" y="5798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04" r="-5104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028700" y="2445994"/>
            <a:ext cx="6602532" cy="5865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450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ACUERDOS:</a:t>
            </a:r>
          </a:p>
          <a:p>
            <a:pPr algn="l">
              <a:lnSpc>
                <a:spcPts val="4025"/>
              </a:lnSpc>
            </a:pPr>
            <a:endParaRPr lang="en-US" sz="3450" b="1">
              <a:solidFill>
                <a:srgbClr val="9D24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830"/>
              </a:lnSpc>
            </a:pPr>
            <a:r>
              <a:rPr lang="en-US" sz="3450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</a:t>
            </a:r>
            <a:r>
              <a:rPr lang="en-US" sz="345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Se llega al acuerdo de crear un grupo de trabajo para dar seguimiento al Observatorio Laboral.</a:t>
            </a:r>
          </a:p>
          <a:p>
            <a:pPr algn="l">
              <a:lnSpc>
                <a:spcPts val="4025"/>
              </a:lnSpc>
            </a:pPr>
            <a:endParaRPr lang="en-US" sz="3450">
              <a:solidFill>
                <a:srgbClr val="5454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830"/>
              </a:lnSpc>
            </a:pPr>
            <a:r>
              <a:rPr lang="en-US" sz="3450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  <a:r>
              <a:rPr lang="en-US" sz="3450">
                <a:solidFill>
                  <a:srgbClr val="545454"/>
                </a:solidFill>
                <a:latin typeface="Montserrat"/>
                <a:ea typeface="Montserrat"/>
                <a:cs typeface="Montserrat"/>
                <a:sym typeface="Montserrat"/>
              </a:rPr>
              <a:t> Se llega al acuerdo de incluir a otras instituciones dentro del grupo de trabajo.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9406817" y="2755378"/>
            <a:ext cx="7380000" cy="5784054"/>
          </a:xfrm>
          <a:custGeom>
            <a:avLst/>
            <a:gdLst/>
            <a:ahLst/>
            <a:cxnLst/>
            <a:rect l="l" t="t" r="r" b="b"/>
            <a:pathLst>
              <a:path w="7309764" h="5784054">
                <a:moveTo>
                  <a:pt x="0" y="0"/>
                </a:moveTo>
                <a:lnTo>
                  <a:pt x="7309764" y="0"/>
                </a:lnTo>
                <a:lnTo>
                  <a:pt x="7309764" y="5784055"/>
                </a:lnTo>
                <a:lnTo>
                  <a:pt x="0" y="5784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84" r="-351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>
            <a:off x="993582" y="2755378"/>
            <a:ext cx="7380000" cy="5784054"/>
          </a:xfrm>
          <a:custGeom>
            <a:avLst/>
            <a:gdLst/>
            <a:ahLst/>
            <a:cxnLst/>
            <a:rect l="l" t="t" r="r" b="b"/>
            <a:pathLst>
              <a:path w="7397128" h="5784054">
                <a:moveTo>
                  <a:pt x="0" y="0"/>
                </a:moveTo>
                <a:lnTo>
                  <a:pt x="7397128" y="0"/>
                </a:lnTo>
                <a:lnTo>
                  <a:pt x="7397128" y="5784055"/>
                </a:lnTo>
                <a:lnTo>
                  <a:pt x="0" y="5784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063" r="-34014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1028700" y="596582"/>
            <a:ext cx="16230600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REUNIONES DEL GRUPO DE TRABAJO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82971" y="1539353"/>
            <a:ext cx="722769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Reunión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con SEFIPLAN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CCLQROO: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9736" y="1539353"/>
            <a:ext cx="7227692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Reunión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interna del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grupo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trabajo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la </a:t>
            </a:r>
            <a:r>
              <a:rPr lang="en-US" sz="3499" b="1" dirty="0" err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STyPS</a:t>
            </a:r>
            <a:r>
              <a:rPr lang="en-US" sz="3499" b="1" dirty="0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4" name="Group 4"/>
          <p:cNvGrpSpPr/>
          <p:nvPr/>
        </p:nvGrpSpPr>
        <p:grpSpPr>
          <a:xfrm>
            <a:off x="1516652" y="2551094"/>
            <a:ext cx="15254697" cy="2766133"/>
            <a:chOff x="0" y="0"/>
            <a:chExt cx="20339596" cy="36881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6760" cy="3688178"/>
            </a:xfrm>
            <a:custGeom>
              <a:avLst/>
              <a:gdLst/>
              <a:ahLst/>
              <a:cxnLst/>
              <a:rect l="l" t="t" r="r" b="b"/>
              <a:pathLst>
                <a:path w="6556760" h="3688178">
                  <a:moveTo>
                    <a:pt x="0" y="0"/>
                  </a:moveTo>
                  <a:lnTo>
                    <a:pt x="6556760" y="0"/>
                  </a:lnTo>
                  <a:lnTo>
                    <a:pt x="6556760" y="3688178"/>
                  </a:lnTo>
                  <a:lnTo>
                    <a:pt x="0" y="368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6"/>
            <p:cNvSpPr/>
            <p:nvPr/>
          </p:nvSpPr>
          <p:spPr>
            <a:xfrm>
              <a:off x="6885127" y="0"/>
              <a:ext cx="6556760" cy="3688178"/>
            </a:xfrm>
            <a:custGeom>
              <a:avLst/>
              <a:gdLst/>
              <a:ahLst/>
              <a:cxnLst/>
              <a:rect l="l" t="t" r="r" b="b"/>
              <a:pathLst>
                <a:path w="6556760" h="3688178">
                  <a:moveTo>
                    <a:pt x="0" y="0"/>
                  </a:moveTo>
                  <a:lnTo>
                    <a:pt x="6556761" y="0"/>
                  </a:lnTo>
                  <a:lnTo>
                    <a:pt x="6556761" y="3688178"/>
                  </a:lnTo>
                  <a:lnTo>
                    <a:pt x="0" y="368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770255" y="0"/>
              <a:ext cx="6569341" cy="3688178"/>
            </a:xfrm>
            <a:custGeom>
              <a:avLst/>
              <a:gdLst/>
              <a:ahLst/>
              <a:cxnLst/>
              <a:rect l="l" t="t" r="r" b="b"/>
              <a:pathLst>
                <a:path w="6569341" h="3688178">
                  <a:moveTo>
                    <a:pt x="0" y="0"/>
                  </a:moveTo>
                  <a:lnTo>
                    <a:pt x="6569341" y="0"/>
                  </a:lnTo>
                  <a:lnTo>
                    <a:pt x="6569341" y="3688178"/>
                  </a:lnTo>
                  <a:lnTo>
                    <a:pt x="0" y="3688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129" r="-2129" b="-4458"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80737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OBSERVATORIO LABORAL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772584"/>
            <a:ext cx="16230600" cy="77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b="1">
                <a:solidFill>
                  <a:srgbClr val="9D24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FUENTES DE INFORMACIÓN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67596" y="4953000"/>
            <a:ext cx="13326964" cy="2430625"/>
            <a:chOff x="0" y="0"/>
            <a:chExt cx="17769286" cy="3240833"/>
          </a:xfrm>
        </p:grpSpPr>
        <p:sp>
          <p:nvSpPr>
            <p:cNvPr id="11" name="Freeform 11"/>
            <p:cNvSpPr/>
            <p:nvPr/>
          </p:nvSpPr>
          <p:spPr>
            <a:xfrm>
              <a:off x="0" y="253209"/>
              <a:ext cx="5238339" cy="2793186"/>
            </a:xfrm>
            <a:custGeom>
              <a:avLst/>
              <a:gdLst/>
              <a:ahLst/>
              <a:cxnLst/>
              <a:rect l="l" t="t" r="r" b="b"/>
              <a:pathLst>
                <a:path w="5238339" h="2793186">
                  <a:moveTo>
                    <a:pt x="0" y="0"/>
                  </a:moveTo>
                  <a:lnTo>
                    <a:pt x="5238339" y="0"/>
                  </a:lnTo>
                  <a:lnTo>
                    <a:pt x="5238339" y="2793186"/>
                  </a:lnTo>
                  <a:lnTo>
                    <a:pt x="0" y="2793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528453" y="0"/>
              <a:ext cx="3240833" cy="3240833"/>
            </a:xfrm>
            <a:custGeom>
              <a:avLst/>
              <a:gdLst/>
              <a:ahLst/>
              <a:cxnLst/>
              <a:rect l="l" t="t" r="r" b="b"/>
              <a:pathLst>
                <a:path w="3240833" h="3240833">
                  <a:moveTo>
                    <a:pt x="0" y="0"/>
                  </a:moveTo>
                  <a:lnTo>
                    <a:pt x="3240833" y="0"/>
                  </a:lnTo>
                  <a:lnTo>
                    <a:pt x="3240833" y="3240833"/>
                  </a:lnTo>
                  <a:lnTo>
                    <a:pt x="0" y="3240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093328" y="253209"/>
              <a:ext cx="7574742" cy="2793186"/>
            </a:xfrm>
            <a:custGeom>
              <a:avLst/>
              <a:gdLst/>
              <a:ahLst/>
              <a:cxnLst/>
              <a:rect l="l" t="t" r="r" b="b"/>
              <a:pathLst>
                <a:path w="7574742" h="2793186">
                  <a:moveTo>
                    <a:pt x="0" y="0"/>
                  </a:moveTo>
                  <a:lnTo>
                    <a:pt x="7574742" y="0"/>
                  </a:lnTo>
                  <a:lnTo>
                    <a:pt x="7574742" y="2793186"/>
                  </a:lnTo>
                  <a:lnTo>
                    <a:pt x="0" y="2793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1028700" y="547052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VISUALIZADOR INTERACTIVO</a:t>
            </a:r>
          </a:p>
        </p:txBody>
      </p:sp>
      <p:sp>
        <p:nvSpPr>
          <p:cNvPr id="5" name="Freeform 5"/>
          <p:cNvSpPr/>
          <p:nvPr/>
        </p:nvSpPr>
        <p:spPr>
          <a:xfrm>
            <a:off x="1764000" y="1723500"/>
            <a:ext cx="14760000" cy="6840000"/>
          </a:xfrm>
          <a:custGeom>
            <a:avLst/>
            <a:gdLst/>
            <a:ahLst/>
            <a:cxnLst/>
            <a:rect l="l" t="t" r="r" b="b"/>
            <a:pathLst>
              <a:path w="14753610" h="6897261">
                <a:moveTo>
                  <a:pt x="0" y="0"/>
                </a:moveTo>
                <a:lnTo>
                  <a:pt x="14753610" y="0"/>
                </a:lnTo>
                <a:lnTo>
                  <a:pt x="14753610" y="6897262"/>
                </a:lnTo>
                <a:lnTo>
                  <a:pt x="0" y="6897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213" b="-25477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1028700" y="547052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MENÚ TEMÁTICO</a:t>
            </a:r>
          </a:p>
        </p:txBody>
      </p:sp>
      <p:sp>
        <p:nvSpPr>
          <p:cNvPr id="5" name="Freeform 5"/>
          <p:cNvSpPr/>
          <p:nvPr/>
        </p:nvSpPr>
        <p:spPr>
          <a:xfrm>
            <a:off x="1764000" y="1714500"/>
            <a:ext cx="14760000" cy="6840000"/>
          </a:xfrm>
          <a:custGeom>
            <a:avLst/>
            <a:gdLst/>
            <a:ahLst/>
            <a:cxnLst/>
            <a:rect l="l" t="t" r="r" b="b"/>
            <a:pathLst>
              <a:path w="13543358" h="7175479">
                <a:moveTo>
                  <a:pt x="0" y="0"/>
                </a:moveTo>
                <a:lnTo>
                  <a:pt x="13543358" y="0"/>
                </a:lnTo>
                <a:lnTo>
                  <a:pt x="13543358" y="7175479"/>
                </a:lnTo>
                <a:lnTo>
                  <a:pt x="0" y="717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90" b="-16375"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929822" y="8321884"/>
            <a:ext cx="3329478" cy="1872832"/>
          </a:xfrm>
          <a:custGeom>
            <a:avLst/>
            <a:gdLst/>
            <a:ahLst/>
            <a:cxnLst/>
            <a:rect l="l" t="t" r="r" b="b"/>
            <a:pathLst>
              <a:path w="3329478" h="1872832">
                <a:moveTo>
                  <a:pt x="0" y="0"/>
                </a:moveTo>
                <a:lnTo>
                  <a:pt x="3329478" y="0"/>
                </a:lnTo>
                <a:lnTo>
                  <a:pt x="3329478" y="1872832"/>
                </a:lnTo>
                <a:lnTo>
                  <a:pt x="0" y="1872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1764000" y="1723500"/>
            <a:ext cx="14760000" cy="6840000"/>
          </a:xfrm>
          <a:custGeom>
            <a:avLst/>
            <a:gdLst/>
            <a:ahLst/>
            <a:cxnLst/>
            <a:rect l="l" t="t" r="r" b="b"/>
            <a:pathLst>
              <a:path w="12881105" h="7102814">
                <a:moveTo>
                  <a:pt x="0" y="0"/>
                </a:moveTo>
                <a:lnTo>
                  <a:pt x="12881106" y="0"/>
                </a:lnTo>
                <a:lnTo>
                  <a:pt x="12881106" y="7102815"/>
                </a:lnTo>
                <a:lnTo>
                  <a:pt x="0" y="71028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3345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1028700" y="547052"/>
            <a:ext cx="16230600" cy="87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B38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GRÁFICOS INTERACTIVOS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170</Words>
  <Application>Microsoft Office PowerPoint</Application>
  <PresentationFormat>Personalizado</PresentationFormat>
  <Paragraphs>27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Montserrat</vt:lpstr>
      <vt:lpstr>Montserrat Bold</vt:lpstr>
      <vt:lpstr>Calibri</vt:lpstr>
      <vt:lpstr>Arial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CEIEGEQROO</dc:title>
  <cp:lastModifiedBy>Bryan Azcorra</cp:lastModifiedBy>
  <cp:revision>3</cp:revision>
  <dcterms:created xsi:type="dcterms:W3CDTF">2006-08-16T00:00:00Z</dcterms:created>
  <dcterms:modified xsi:type="dcterms:W3CDTF">2025-12-01T22:55:40Z</dcterms:modified>
  <dc:identifier>DAG6NDKf2dU</dc:identifier>
</cp:coreProperties>
</file>