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Poppi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28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7XQLsCLOzOkgzOvqR5kMMGxwX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28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11" Type="http://schemas.openxmlformats.org/officeDocument/2006/relationships/slide" Target="slides/slide5.xml"/><Relationship Id="rId22" Type="http://schemas.openxmlformats.org/officeDocument/2006/relationships/font" Target="fonts/Poppins-italic.fntdata"/><Relationship Id="rId10" Type="http://schemas.openxmlformats.org/officeDocument/2006/relationships/slide" Target="slides/slide4.xml"/><Relationship Id="rId21" Type="http://schemas.openxmlformats.org/officeDocument/2006/relationships/font" Target="fonts/Poppins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Poppins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375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564" y="5796240"/>
            <a:ext cx="2187139" cy="42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3772" y="5951624"/>
            <a:ext cx="2771320" cy="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solidFill>
          <a:srgbClr val="003057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3772" y="587887"/>
            <a:ext cx="2765436" cy="27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927271"/>
            <a:ext cx="12176255" cy="93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 showMasterSp="0">
  <p:cSld name="2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 b="21872" l="0" r="32585" t="0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/>
          <p:nvPr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" name="Google Shape;6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9216" y="625066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/>
          <p:nvPr>
            <p:ph idx="2" type="pic"/>
          </p:nvPr>
        </p:nvSpPr>
        <p:spPr>
          <a:xfrm>
            <a:off x="0" y="0"/>
            <a:ext cx="4974956" cy="6858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pic>
        <p:nvPicPr>
          <p:cNvPr id="67" name="Google Shape;6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216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>
            <p:ph idx="2" type="pic"/>
          </p:nvPr>
        </p:nvSpPr>
        <p:spPr>
          <a:xfrm>
            <a:off x="7217044" y="0"/>
            <a:ext cx="4974956" cy="6858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49245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/>
          <p:nvPr>
            <p:ph idx="2" type="pic"/>
          </p:nvPr>
        </p:nvSpPr>
        <p:spPr>
          <a:xfrm>
            <a:off x="6576185" y="2337120"/>
            <a:ext cx="4398963" cy="3409950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</p:spPr>
      </p:sp>
      <p:pic>
        <p:nvPicPr>
          <p:cNvPr id="74" name="Google Shape;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216" y="625066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/>
          <p:nvPr>
            <p:ph idx="2" type="pic"/>
          </p:nvPr>
        </p:nvSpPr>
        <p:spPr>
          <a:xfrm>
            <a:off x="4105855" y="1623425"/>
            <a:ext cx="2705099" cy="4015373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sp>
        <p:nvSpPr>
          <p:cNvPr id="77" name="Google Shape;77;p30"/>
          <p:cNvSpPr/>
          <p:nvPr>
            <p:ph idx="3" type="pic"/>
          </p:nvPr>
        </p:nvSpPr>
        <p:spPr>
          <a:xfrm>
            <a:off x="1068257" y="1623426"/>
            <a:ext cx="2705099" cy="4015373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pic>
        <p:nvPicPr>
          <p:cNvPr id="78" name="Google Shape;7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29216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/>
          <p:nvPr>
            <p:ph idx="2" type="pic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sp>
        <p:nvSpPr>
          <p:cNvPr id="82" name="Google Shape;82;p31"/>
          <p:cNvSpPr/>
          <p:nvPr>
            <p:ph idx="3" type="pic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sp>
        <p:nvSpPr>
          <p:cNvPr id="83" name="Google Shape;83;p31"/>
          <p:cNvSpPr/>
          <p:nvPr>
            <p:ph idx="4" type="pic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lt2">
              <a:alpha val="40000"/>
            </a:schemeClr>
          </a:solidFill>
          <a:ln>
            <a:noFill/>
          </a:ln>
          <a:effectLst>
            <a:outerShdw blurRad="546100" rotWithShape="0" algn="tl" dir="2700000" dist="38100">
              <a:srgbClr val="000000">
                <a:alpha val="12941"/>
              </a:srgbClr>
            </a:outerShdw>
          </a:effectLst>
        </p:spPr>
      </p:sp>
      <p:pic>
        <p:nvPicPr>
          <p:cNvPr id="84" name="Google Shape;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216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rgbClr val="003057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216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bg>
      <p:bgPr>
        <a:solidFill>
          <a:srgbClr val="003057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50">
                <a:solidFill>
                  <a:srgbClr val="032E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536549" y="484124"/>
            <a:ext cx="11073130" cy="62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50">
                <a:solidFill>
                  <a:srgbClr val="032E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340017" y="1620519"/>
            <a:ext cx="11446510" cy="3934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536549" y="484124"/>
            <a:ext cx="11073130" cy="62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50">
                <a:solidFill>
                  <a:srgbClr val="032E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536549" y="484124"/>
            <a:ext cx="11073130" cy="62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50">
                <a:solidFill>
                  <a:srgbClr val="032E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375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564" y="5796240"/>
            <a:ext cx="2187139" cy="42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3772" y="5951624"/>
            <a:ext cx="2771320" cy="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 showMasterSp="0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/>
          </a:blip>
          <a:srcRect b="10743" l="4717" r="10745" t="4717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9216" y="6198552"/>
            <a:ext cx="1775714" cy="34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536549" y="484124"/>
            <a:ext cx="11073130" cy="627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950" u="none" cap="none" strike="noStrike">
                <a:solidFill>
                  <a:srgbClr val="032E5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340017" y="1620519"/>
            <a:ext cx="11446510" cy="3934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25">
          <p15:clr>
            <a:srgbClr val="F26B43"/>
          </p15:clr>
        </p15:guide>
        <p15:guide id="2" orient="horz" pos="323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9896837" y="6195352"/>
            <a:ext cx="18646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Diciembre  2025</a:t>
            </a:r>
            <a:endParaRPr sz="180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644444" y="5236441"/>
            <a:ext cx="5014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Coordinación Estatal Quintana Roo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641768" y="2638393"/>
            <a:ext cx="847848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2ª. Sesión Ordinaria 2025 del Comité Estatal de Información Estadística y Geográfica del Estado de Quintana Roo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(CEIEGQROO)</a:t>
            </a:r>
            <a:endParaRPr/>
          </a:p>
        </p:txBody>
      </p:sp>
      <p:pic>
        <p:nvPicPr>
          <p:cNvPr descr="SISTEMA NACIONAL DE INFORMACIÓN ESTADÍSTICA Y GEOGRÁFICA (SNIEG) –  Coordinación de Planeación y Evaluación para el Desarrollo Social de Oaxaca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617" y="721674"/>
            <a:ext cx="1919312" cy="8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20433" t="0"/>
          <a:stretch/>
        </p:blipFill>
        <p:spPr>
          <a:xfrm>
            <a:off x="7658958" y="709783"/>
            <a:ext cx="4338629" cy="9002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2854035" y="625825"/>
            <a:ext cx="75922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3 .Proyectos susceptibles de réplica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2452254" y="1676400"/>
            <a:ext cx="831272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s-MX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SEMUJERES. </a:t>
            </a:r>
            <a:r>
              <a:rPr lang="es-MX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“proyecto de violencia de género”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s-MX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SEDARPE: </a:t>
            </a:r>
            <a:r>
              <a:rPr lang="es-MX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“Agenda para el campo”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Propuestas, no limitativas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/>
        </p:nvSpPr>
        <p:spPr>
          <a:xfrm rot="-5400000">
            <a:off x="-1745675" y="2833787"/>
            <a:ext cx="55141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3. Proyectos susceptibles de réplica</a:t>
            </a:r>
            <a:endParaRPr/>
          </a:p>
          <a:p>
            <a:pPr indent="-330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</a:pPr>
            <a:r>
              <a:t/>
            </a:r>
            <a:endParaRPr b="1" sz="200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 b="13297" l="8749" r="8408" t="13298"/>
          <a:stretch/>
        </p:blipFill>
        <p:spPr>
          <a:xfrm>
            <a:off x="2092036" y="913215"/>
            <a:ext cx="10099964" cy="50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/>
        </p:nvSpPr>
        <p:spPr>
          <a:xfrm>
            <a:off x="2743200" y="929148"/>
            <a:ext cx="896701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Adicionales: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Agradecimiento por los resultados alcanzados en: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Censos de Gobierno Estatal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Censos de Gobierno Municipal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Propuesta de incluir a cámaras empresariales en los grupos de trabajo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/>
        </p:nvSpPr>
        <p:spPr>
          <a:xfrm>
            <a:off x="1893676" y="1469887"/>
            <a:ext cx="475718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6CD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00D6CD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/>
          </a:p>
        </p:txBody>
      </p:sp>
      <p:grpSp>
        <p:nvGrpSpPr>
          <p:cNvPr id="176" name="Google Shape;176;p13"/>
          <p:cNvGrpSpPr/>
          <p:nvPr/>
        </p:nvGrpSpPr>
        <p:grpSpPr>
          <a:xfrm>
            <a:off x="1893676" y="4361686"/>
            <a:ext cx="4757181" cy="1286276"/>
            <a:chOff x="2869861" y="4525661"/>
            <a:chExt cx="4671758" cy="1263179"/>
          </a:xfrm>
        </p:grpSpPr>
        <p:pic>
          <p:nvPicPr>
            <p:cNvPr id="177" name="Google Shape;17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69861" y="4525661"/>
              <a:ext cx="903981" cy="12631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02106" y="4638134"/>
              <a:ext cx="3539513" cy="115070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2634037" y="2505357"/>
            <a:ext cx="912847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Calibri"/>
              <a:buAutoNum type="arabicPeriod"/>
            </a:pPr>
            <a:r>
              <a:rPr b="1" lang="es-MX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RNIEG estatal y municipal cierre 2025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Calibri"/>
              <a:buAutoNum type="arabicPeriod"/>
            </a:pPr>
            <a:r>
              <a:rPr b="1" lang="es-MX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Procapacita 2025 y planeación 2026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Calibri"/>
              <a:buAutoNum type="arabicPeriod"/>
            </a:pPr>
            <a:r>
              <a:rPr b="1" lang="es-MX" sz="2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Proyectos susceptibles de réplica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F2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634037" y="505878"/>
            <a:ext cx="53471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8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Temas a exponer </a:t>
            </a:r>
            <a:endParaRPr sz="480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132053" y="544516"/>
            <a:ext cx="867583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None/>
            </a:pPr>
            <a:r>
              <a:rPr b="1" lang="es-MX" sz="32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1. RNIEG . Cierre ámbito estatal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 rot="-5400000">
            <a:off x="-1481075" y="2828733"/>
            <a:ext cx="4937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Calibri"/>
              <a:buAutoNum type="arabicPeriod"/>
            </a:pPr>
            <a:r>
              <a:rPr b="1" lang="es-MX" sz="1800">
                <a:solidFill>
                  <a:srgbClr val="0F243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RNIEG estatal y municipal Cierre 2025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054" y="1638050"/>
            <a:ext cx="8459381" cy="35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2158223" y="220899"/>
            <a:ext cx="9628002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None/>
            </a:pPr>
            <a:r>
              <a:rPr b="1" lang="es-MX" sz="32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1. RNIEG . Cierre ámbito municipal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3957273" y="5435454"/>
            <a:ext cx="6440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* Considerando la clasificación: procesos de producción / integración de información.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125" y="1244285"/>
            <a:ext cx="8411749" cy="3743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 rot="-5400000">
            <a:off x="-1481075" y="2828733"/>
            <a:ext cx="49377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Calibri"/>
              <a:buAutoNum type="arabicPeriod"/>
            </a:pPr>
            <a:r>
              <a:rPr b="1" lang="es-MX" sz="1800">
                <a:solidFill>
                  <a:srgbClr val="0F243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RNIEG estatal y municipal Cierre 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 rot="-5400000">
            <a:off x="-1481057" y="2828783"/>
            <a:ext cx="493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1800"/>
              <a:buFont typeface="Calibri"/>
              <a:buAutoNum type="arabicPeriod"/>
            </a:pPr>
            <a:r>
              <a:rPr b="1" lang="es-MX" sz="1800">
                <a:solidFill>
                  <a:srgbClr val="0F243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RNIEG estatal y municipal Cierre 2025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2158223" y="220899"/>
            <a:ext cx="96279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Font typeface="Arial"/>
              <a:buNone/>
            </a:pPr>
            <a:r>
              <a:rPr b="1" lang="es-MX" sz="320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1. RNIEG . Cierre ámbito municipal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2590800" y="1427018"/>
            <a:ext cx="84513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Retos enfrentados: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3 de 6 municipios proporcionaron información de registro catastral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dependencias federales contaban con registros que luego de un análisis exhaustivo se determinó no cumplen con las condiciones para ser RNIEG.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97" y="4169213"/>
            <a:ext cx="197200" cy="2032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2115403" y="475384"/>
            <a:ext cx="8679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2. Procapacita 2025 y planeación 2026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2526426" y="1914488"/>
            <a:ext cx="8543498" cy="35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de Trabajo para la georreferenciación de información en Materia de la Mujer (SEMUJERES-INEGI-SESA)</a:t>
            </a:r>
            <a:endParaRPr/>
          </a:p>
          <a:p>
            <a:pPr indent="-342900" lvl="0" marL="34290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 Rural (SEDARPE-INEGI)</a:t>
            </a:r>
            <a:endParaRPr/>
          </a:p>
          <a:p>
            <a:pPr indent="-342900" lvl="0" marL="34290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propone dejar en minuta la conformación de grupos de trabajo para agilizar la colaboración</a:t>
            </a:r>
            <a:endParaRPr/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2115403" y="475384"/>
            <a:ext cx="8679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2. Procapacita 2025 y planeación 2026</a:t>
            </a:r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16136" r="0" t="0"/>
          <a:stretch/>
        </p:blipFill>
        <p:spPr>
          <a:xfrm>
            <a:off x="465385" y="1706120"/>
            <a:ext cx="11261229" cy="303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 rot="-5400000">
            <a:off x="-3301725" y="1973128"/>
            <a:ext cx="8679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2. Procapacita 2025 y planeación 2026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2318607" y="376634"/>
            <a:ext cx="8543498" cy="157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2026 el catálogo incluye cursos online y virtuales. </a:t>
            </a:r>
            <a:endParaRPr/>
          </a:p>
          <a:p>
            <a:pPr indent="-342900" lvl="0" marL="342900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Sitio de consulta: https://www.snieg.mx/PROCAPACITA/#/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7857" l="0" r="0" t="5232"/>
          <a:stretch/>
        </p:blipFill>
        <p:spPr>
          <a:xfrm>
            <a:off x="2895600" y="1952450"/>
            <a:ext cx="7689273" cy="375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 rot="-5400000">
            <a:off x="-3301725" y="1973128"/>
            <a:ext cx="8679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2. Procapacita 2025 y planeación 2026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b="5990" l="1250" r="0" t="9937"/>
          <a:stretch/>
        </p:blipFill>
        <p:spPr>
          <a:xfrm>
            <a:off x="1807470" y="360218"/>
            <a:ext cx="10232129" cy="462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Elegance Digital Busines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6AC"/>
      </a:accent1>
      <a:accent2>
        <a:srgbClr val="F46036"/>
      </a:accent2>
      <a:accent3>
        <a:srgbClr val="E2D26F"/>
      </a:accent3>
      <a:accent4>
        <a:srgbClr val="66D6D0"/>
      </a:accent4>
      <a:accent5>
        <a:srgbClr val="56E1E4"/>
      </a:accent5>
      <a:accent6>
        <a:srgbClr val="F7003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2024-11-26T20:23:10Z</dcterms:created>
  <dc:creator>OLMOS NIEVES LUIS EDGAR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0x0101003D3964288CC8764FA7015F0299CAB400</vt:lpwstr>
  </property>
</Properties>
</file>