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9" r:id="rId4"/>
    <p:sldId id="274" r:id="rId5"/>
    <p:sldId id="269" r:id="rId6"/>
    <p:sldId id="260" r:id="rId7"/>
    <p:sldId id="276" r:id="rId8"/>
    <p:sldId id="270" r:id="rId9"/>
    <p:sldId id="281" r:id="rId10"/>
    <p:sldId id="290" r:id="rId11"/>
    <p:sldId id="296" r:id="rId12"/>
    <p:sldId id="291" r:id="rId13"/>
    <p:sldId id="292" r:id="rId14"/>
    <p:sldId id="293" r:id="rId15"/>
    <p:sldId id="298" r:id="rId16"/>
    <p:sldId id="265" r:id="rId17"/>
    <p:sldId id="264" r:id="rId18"/>
    <p:sldId id="272" r:id="rId19"/>
    <p:sldId id="267" r:id="rId20"/>
    <p:sldId id="266" r:id="rId21"/>
  </p:sldIdLst>
  <p:sldSz cx="12192000" cy="6858000"/>
  <p:notesSz cx="6797675" cy="992663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CEBF0A1-7424-C6DC-069F-218313CC8251}" name="Adrián Isaías Tun González" initials="AITG" userId="184a152f34e8a072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3C3C2C-E3B1-4AB8-A2BC-DDEED7C3E4DD}" v="1706" dt="2022-09-29T18:38:46.881"/>
    <p1510:client id="{312DF0FA-A787-44E3-880D-1D8795DC89DE}" v="1485" dt="2022-09-29T17:21:36.202"/>
    <p1510:client id="{3CB1A659-76A6-44D9-9EE4-7D164CE63C9A}" v="95" dt="2022-09-29T18:45:21.1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rián Isaías Tun González" userId="184a152f34e8a072" providerId="LiveId" clId="{053C3C2C-E3B1-4AB8-A2BC-DDEED7C3E4DD}"/>
    <pc:docChg chg="undo custSel addSld delSld modSld">
      <pc:chgData name="Adrián Isaías Tun González" userId="184a152f34e8a072" providerId="LiveId" clId="{053C3C2C-E3B1-4AB8-A2BC-DDEED7C3E4DD}" dt="2022-09-29T18:38:46.881" v="2039" actId="20577"/>
      <pc:docMkLst>
        <pc:docMk/>
      </pc:docMkLst>
      <pc:sldChg chg="modSp mod">
        <pc:chgData name="Adrián Isaías Tun González" userId="184a152f34e8a072" providerId="LiveId" clId="{053C3C2C-E3B1-4AB8-A2BC-DDEED7C3E4DD}" dt="2022-09-29T15:14:52.856" v="1035" actId="20577"/>
        <pc:sldMkLst>
          <pc:docMk/>
          <pc:sldMk cId="1397963858" sldId="256"/>
        </pc:sldMkLst>
        <pc:spChg chg="mod">
          <ac:chgData name="Adrián Isaías Tun González" userId="184a152f34e8a072" providerId="LiveId" clId="{053C3C2C-E3B1-4AB8-A2BC-DDEED7C3E4DD}" dt="2022-09-29T15:14:15.468" v="950" actId="20577"/>
          <ac:spMkLst>
            <pc:docMk/>
            <pc:sldMk cId="1397963858" sldId="256"/>
            <ac:spMk id="2" creationId="{77403989-392B-50DD-0295-27E3D01FB71E}"/>
          </ac:spMkLst>
        </pc:spChg>
        <pc:spChg chg="mod">
          <ac:chgData name="Adrián Isaías Tun González" userId="184a152f34e8a072" providerId="LiveId" clId="{053C3C2C-E3B1-4AB8-A2BC-DDEED7C3E4DD}" dt="2022-09-29T15:14:52.856" v="1035" actId="20577"/>
          <ac:spMkLst>
            <pc:docMk/>
            <pc:sldMk cId="1397963858" sldId="256"/>
            <ac:spMk id="3" creationId="{E23F1E18-5625-9E73-7046-BE56B181FFD7}"/>
          </ac:spMkLst>
        </pc:spChg>
      </pc:sldChg>
      <pc:sldChg chg="modSp mod">
        <pc:chgData name="Adrián Isaías Tun González" userId="184a152f34e8a072" providerId="LiveId" clId="{053C3C2C-E3B1-4AB8-A2BC-DDEED7C3E4DD}" dt="2022-09-29T17:11:53.887" v="1917" actId="1076"/>
        <pc:sldMkLst>
          <pc:docMk/>
          <pc:sldMk cId="2002329630" sldId="257"/>
        </pc:sldMkLst>
        <pc:spChg chg="mod">
          <ac:chgData name="Adrián Isaías Tun González" userId="184a152f34e8a072" providerId="LiveId" clId="{053C3C2C-E3B1-4AB8-A2BC-DDEED7C3E4DD}" dt="2022-09-29T15:10:23.245" v="438" actId="20577"/>
          <ac:spMkLst>
            <pc:docMk/>
            <pc:sldMk cId="2002329630" sldId="257"/>
            <ac:spMk id="2" creationId="{7BE8D3BD-FFB2-BDA5-FBF5-A0E859AA911D}"/>
          </ac:spMkLst>
        </pc:spChg>
        <pc:graphicFrameChg chg="mod">
          <ac:chgData name="Adrián Isaías Tun González" userId="184a152f34e8a072" providerId="LiveId" clId="{053C3C2C-E3B1-4AB8-A2BC-DDEED7C3E4DD}" dt="2022-09-29T17:02:57.069" v="1900"/>
          <ac:graphicFrameMkLst>
            <pc:docMk/>
            <pc:sldMk cId="2002329630" sldId="257"/>
            <ac:graphicFrameMk id="4" creationId="{65ADD716-A9D1-4E70-ACA1-C5DA7ED65BC0}"/>
          </ac:graphicFrameMkLst>
        </pc:graphicFrameChg>
        <pc:graphicFrameChg chg="mod">
          <ac:chgData name="Adrián Isaías Tun González" userId="184a152f34e8a072" providerId="LiveId" clId="{053C3C2C-E3B1-4AB8-A2BC-DDEED7C3E4DD}" dt="2022-09-29T17:11:53.887" v="1917" actId="1076"/>
          <ac:graphicFrameMkLst>
            <pc:docMk/>
            <pc:sldMk cId="2002329630" sldId="257"/>
            <ac:graphicFrameMk id="10" creationId="{3AEDAF5C-EB2C-E628-14A9-34950DEFB025}"/>
          </ac:graphicFrameMkLst>
        </pc:graphicFrameChg>
      </pc:sldChg>
      <pc:sldChg chg="modSp mod">
        <pc:chgData name="Adrián Isaías Tun González" userId="184a152f34e8a072" providerId="LiveId" clId="{053C3C2C-E3B1-4AB8-A2BC-DDEED7C3E4DD}" dt="2022-09-29T17:11:34.879" v="1916" actId="14100"/>
        <pc:sldMkLst>
          <pc:docMk/>
          <pc:sldMk cId="40778890" sldId="258"/>
        </pc:sldMkLst>
        <pc:spChg chg="mod">
          <ac:chgData name="Adrián Isaías Tun González" userId="184a152f34e8a072" providerId="LiveId" clId="{053C3C2C-E3B1-4AB8-A2BC-DDEED7C3E4DD}" dt="2022-09-29T15:10:27.484" v="442" actId="20577"/>
          <ac:spMkLst>
            <pc:docMk/>
            <pc:sldMk cId="40778890" sldId="258"/>
            <ac:spMk id="2" creationId="{7AD41F31-7C2D-D0B3-C7EF-42CB7CBF4544}"/>
          </ac:spMkLst>
        </pc:spChg>
        <pc:graphicFrameChg chg="mod">
          <ac:chgData name="Adrián Isaías Tun González" userId="184a152f34e8a072" providerId="LiveId" clId="{053C3C2C-E3B1-4AB8-A2BC-DDEED7C3E4DD}" dt="2022-09-29T17:11:34.879" v="1916" actId="14100"/>
          <ac:graphicFrameMkLst>
            <pc:docMk/>
            <pc:sldMk cId="40778890" sldId="258"/>
            <ac:graphicFrameMk id="4" creationId="{7B530C88-D367-4E47-32B4-113A87EABA34}"/>
          </ac:graphicFrameMkLst>
        </pc:graphicFrameChg>
        <pc:graphicFrameChg chg="mod modGraphic">
          <ac:chgData name="Adrián Isaías Tun González" userId="184a152f34e8a072" providerId="LiveId" clId="{053C3C2C-E3B1-4AB8-A2BC-DDEED7C3E4DD}" dt="2022-09-29T17:11:27.953" v="1914" actId="14734"/>
          <ac:graphicFrameMkLst>
            <pc:docMk/>
            <pc:sldMk cId="40778890" sldId="258"/>
            <ac:graphicFrameMk id="5" creationId="{96BFE5C5-BD79-BE8E-F30E-908C5B373F14}"/>
          </ac:graphicFrameMkLst>
        </pc:graphicFrameChg>
      </pc:sldChg>
      <pc:sldChg chg="modSp mod">
        <pc:chgData name="Adrián Isaías Tun González" userId="184a152f34e8a072" providerId="LiveId" clId="{053C3C2C-E3B1-4AB8-A2BC-DDEED7C3E4DD}" dt="2022-09-29T15:10:32.480" v="446" actId="20577"/>
        <pc:sldMkLst>
          <pc:docMk/>
          <pc:sldMk cId="3778793876" sldId="259"/>
        </pc:sldMkLst>
        <pc:spChg chg="mod">
          <ac:chgData name="Adrián Isaías Tun González" userId="184a152f34e8a072" providerId="LiveId" clId="{053C3C2C-E3B1-4AB8-A2BC-DDEED7C3E4DD}" dt="2022-09-29T15:10:32.480" v="446" actId="20577"/>
          <ac:spMkLst>
            <pc:docMk/>
            <pc:sldMk cId="3778793876" sldId="259"/>
            <ac:spMk id="2" creationId="{31930ABC-8DC3-CE7D-E0DD-5B74C92BD313}"/>
          </ac:spMkLst>
        </pc:spChg>
      </pc:sldChg>
      <pc:sldChg chg="addSp delSp modSp mod">
        <pc:chgData name="Adrián Isaías Tun González" userId="184a152f34e8a072" providerId="LiveId" clId="{053C3C2C-E3B1-4AB8-A2BC-DDEED7C3E4DD}" dt="2022-09-29T17:03:53.504" v="1901" actId="27918"/>
        <pc:sldMkLst>
          <pc:docMk/>
          <pc:sldMk cId="838926719" sldId="260"/>
        </pc:sldMkLst>
        <pc:spChg chg="mod">
          <ac:chgData name="Adrián Isaías Tun González" userId="184a152f34e8a072" providerId="LiveId" clId="{053C3C2C-E3B1-4AB8-A2BC-DDEED7C3E4DD}" dt="2022-09-29T15:39:34.367" v="1344" actId="20577"/>
          <ac:spMkLst>
            <pc:docMk/>
            <pc:sldMk cId="838926719" sldId="260"/>
            <ac:spMk id="2" creationId="{1E567CB5-2D5A-65DD-6A50-F76A1E366EC1}"/>
          </ac:spMkLst>
        </pc:spChg>
        <pc:spChg chg="del">
          <ac:chgData name="Adrián Isaías Tun González" userId="184a152f34e8a072" providerId="LiveId" clId="{053C3C2C-E3B1-4AB8-A2BC-DDEED7C3E4DD}" dt="2022-09-29T15:39:01.771" v="1308"/>
          <ac:spMkLst>
            <pc:docMk/>
            <pc:sldMk cId="838926719" sldId="260"/>
            <ac:spMk id="3" creationId="{7746B494-681B-BCAA-388F-C602D70F2C31}"/>
          </ac:spMkLst>
        </pc:spChg>
        <pc:spChg chg="add mod">
          <ac:chgData name="Adrián Isaías Tun González" userId="184a152f34e8a072" providerId="LiveId" clId="{053C3C2C-E3B1-4AB8-A2BC-DDEED7C3E4DD}" dt="2022-09-29T15:48:35.932" v="1378" actId="255"/>
          <ac:spMkLst>
            <pc:docMk/>
            <pc:sldMk cId="838926719" sldId="260"/>
            <ac:spMk id="5" creationId="{696D45CA-2F80-D7EF-28DA-5114BF33A2FE}"/>
          </ac:spMkLst>
        </pc:spChg>
        <pc:graphicFrameChg chg="add mod">
          <ac:chgData name="Adrián Isaías Tun González" userId="184a152f34e8a072" providerId="LiveId" clId="{053C3C2C-E3B1-4AB8-A2BC-DDEED7C3E4DD}" dt="2022-09-29T15:39:43.919" v="1346" actId="403"/>
          <ac:graphicFrameMkLst>
            <pc:docMk/>
            <pc:sldMk cId="838926719" sldId="260"/>
            <ac:graphicFrameMk id="4" creationId="{21372743-B15F-F9F9-D016-451FFCA2648E}"/>
          </ac:graphicFrameMkLst>
        </pc:graphicFrameChg>
      </pc:sldChg>
      <pc:sldChg chg="addSp delSp modSp new mod">
        <pc:chgData name="Adrián Isaías Tun González" userId="184a152f34e8a072" providerId="LiveId" clId="{053C3C2C-E3B1-4AB8-A2BC-DDEED7C3E4DD}" dt="2022-09-29T15:48:28.469" v="1377" actId="255"/>
        <pc:sldMkLst>
          <pc:docMk/>
          <pc:sldMk cId="4284109454" sldId="261"/>
        </pc:sldMkLst>
        <pc:spChg chg="mod">
          <ac:chgData name="Adrián Isaías Tun González" userId="184a152f34e8a072" providerId="LiveId" clId="{053C3C2C-E3B1-4AB8-A2BC-DDEED7C3E4DD}" dt="2022-09-29T15:10:42.187" v="454" actId="20577"/>
          <ac:spMkLst>
            <pc:docMk/>
            <pc:sldMk cId="4284109454" sldId="261"/>
            <ac:spMk id="2" creationId="{88830186-D530-89FA-ACE7-BB337B4CE46A}"/>
          </ac:spMkLst>
        </pc:spChg>
        <pc:spChg chg="del">
          <ac:chgData name="Adrián Isaías Tun González" userId="184a152f34e8a072" providerId="LiveId" clId="{053C3C2C-E3B1-4AB8-A2BC-DDEED7C3E4DD}" dt="2022-09-29T15:27:52.009" v="1192"/>
          <ac:spMkLst>
            <pc:docMk/>
            <pc:sldMk cId="4284109454" sldId="261"/>
            <ac:spMk id="3" creationId="{5B085DAE-0ABA-686E-5EB1-178CA1F7E62B}"/>
          </ac:spMkLst>
        </pc:spChg>
        <pc:spChg chg="add mod">
          <ac:chgData name="Adrián Isaías Tun González" userId="184a152f34e8a072" providerId="LiveId" clId="{053C3C2C-E3B1-4AB8-A2BC-DDEED7C3E4DD}" dt="2022-09-29T15:48:28.469" v="1377" actId="255"/>
          <ac:spMkLst>
            <pc:docMk/>
            <pc:sldMk cId="4284109454" sldId="261"/>
            <ac:spMk id="5" creationId="{D9FB076C-137B-0301-B413-369D067DBB3A}"/>
          </ac:spMkLst>
        </pc:spChg>
        <pc:graphicFrameChg chg="add mod">
          <ac:chgData name="Adrián Isaías Tun González" userId="184a152f34e8a072" providerId="LiveId" clId="{053C3C2C-E3B1-4AB8-A2BC-DDEED7C3E4DD}" dt="2022-09-29T15:27:57.418" v="1193" actId="1076"/>
          <ac:graphicFrameMkLst>
            <pc:docMk/>
            <pc:sldMk cId="4284109454" sldId="261"/>
            <ac:graphicFrameMk id="4" creationId="{CDD786D0-E2EF-A3EA-B864-03C66AF6AC32}"/>
          </ac:graphicFrameMkLst>
        </pc:graphicFrameChg>
      </pc:sldChg>
      <pc:sldChg chg="addSp modSp add mod">
        <pc:chgData name="Adrián Isaías Tun González" userId="184a152f34e8a072" providerId="LiveId" clId="{053C3C2C-E3B1-4AB8-A2BC-DDEED7C3E4DD}" dt="2022-09-29T17:17:48.731" v="1918"/>
        <pc:sldMkLst>
          <pc:docMk/>
          <pc:sldMk cId="1275434256" sldId="262"/>
        </pc:sldMkLst>
        <pc:spChg chg="mod">
          <ac:chgData name="Adrián Isaías Tun González" userId="184a152f34e8a072" providerId="LiveId" clId="{053C3C2C-E3B1-4AB8-A2BC-DDEED7C3E4DD}" dt="2022-09-29T15:12:08.606" v="624" actId="20577"/>
          <ac:spMkLst>
            <pc:docMk/>
            <pc:sldMk cId="1275434256" sldId="262"/>
            <ac:spMk id="2" creationId="{88830186-D530-89FA-ACE7-BB337B4CE46A}"/>
          </ac:spMkLst>
        </pc:spChg>
        <pc:spChg chg="add mod">
          <ac:chgData name="Adrián Isaías Tun González" userId="184a152f34e8a072" providerId="LiveId" clId="{053C3C2C-E3B1-4AB8-A2BC-DDEED7C3E4DD}" dt="2022-09-29T17:17:48.731" v="1918"/>
          <ac:spMkLst>
            <pc:docMk/>
            <pc:sldMk cId="1275434256" sldId="262"/>
            <ac:spMk id="3" creationId="{A7146DCE-C728-D7F4-158B-7DA84DE2BC4F}"/>
          </ac:spMkLst>
        </pc:spChg>
        <pc:graphicFrameChg chg="mod">
          <ac:chgData name="Adrián Isaías Tun González" userId="184a152f34e8a072" providerId="LiveId" clId="{053C3C2C-E3B1-4AB8-A2BC-DDEED7C3E4DD}" dt="2022-09-29T17:04:05.264" v="1908" actId="403"/>
          <ac:graphicFrameMkLst>
            <pc:docMk/>
            <pc:sldMk cId="1275434256" sldId="262"/>
            <ac:graphicFrameMk id="7" creationId="{4D57A963-C820-4375-C12D-9B1E44471675}"/>
          </ac:graphicFrameMkLst>
        </pc:graphicFrameChg>
      </pc:sldChg>
      <pc:sldChg chg="addSp modSp add mod">
        <pc:chgData name="Adrián Isaías Tun González" userId="184a152f34e8a072" providerId="LiveId" clId="{053C3C2C-E3B1-4AB8-A2BC-DDEED7C3E4DD}" dt="2022-09-29T18:38:46.881" v="2039" actId="20577"/>
        <pc:sldMkLst>
          <pc:docMk/>
          <pc:sldMk cId="3524971739" sldId="263"/>
        </pc:sldMkLst>
        <pc:spChg chg="mod">
          <ac:chgData name="Adrián Isaías Tun González" userId="184a152f34e8a072" providerId="LiveId" clId="{053C3C2C-E3B1-4AB8-A2BC-DDEED7C3E4DD}" dt="2022-09-29T15:12:46.599" v="743" actId="20577"/>
          <ac:spMkLst>
            <pc:docMk/>
            <pc:sldMk cId="3524971739" sldId="263"/>
            <ac:spMk id="2" creationId="{88830186-D530-89FA-ACE7-BB337B4CE46A}"/>
          </ac:spMkLst>
        </pc:spChg>
        <pc:spChg chg="add mod">
          <ac:chgData name="Adrián Isaías Tun González" userId="184a152f34e8a072" providerId="LiveId" clId="{053C3C2C-E3B1-4AB8-A2BC-DDEED7C3E4DD}" dt="2022-09-29T17:18:02.233" v="1919"/>
          <ac:spMkLst>
            <pc:docMk/>
            <pc:sldMk cId="3524971739" sldId="263"/>
            <ac:spMk id="3" creationId="{7067A53B-A90D-3734-757E-4EF667B26586}"/>
          </ac:spMkLst>
        </pc:spChg>
        <pc:graphicFrameChg chg="mod modGraphic">
          <ac:chgData name="Adrián Isaías Tun González" userId="184a152f34e8a072" providerId="LiveId" clId="{053C3C2C-E3B1-4AB8-A2BC-DDEED7C3E4DD}" dt="2022-09-29T17:29:23.404" v="1941" actId="14734"/>
          <ac:graphicFrameMkLst>
            <pc:docMk/>
            <pc:sldMk cId="3524971739" sldId="263"/>
            <ac:graphicFrameMk id="4" creationId="{CD67889B-8541-7388-873D-8E252BD80685}"/>
          </ac:graphicFrameMkLst>
        </pc:graphicFrameChg>
        <pc:graphicFrameChg chg="modGraphic">
          <ac:chgData name="Adrián Isaías Tun González" userId="184a152f34e8a072" providerId="LiveId" clId="{053C3C2C-E3B1-4AB8-A2BC-DDEED7C3E4DD}" dt="2022-09-29T18:38:46.881" v="2039" actId="20577"/>
          <ac:graphicFrameMkLst>
            <pc:docMk/>
            <pc:sldMk cId="3524971739" sldId="263"/>
            <ac:graphicFrameMk id="7" creationId="{6522CF73-C15F-D55F-C0CB-FE63A6BEC5FD}"/>
          </ac:graphicFrameMkLst>
        </pc:graphicFrameChg>
      </pc:sldChg>
      <pc:sldChg chg="modSp add mod">
        <pc:chgData name="Adrián Isaías Tun González" userId="184a152f34e8a072" providerId="LiveId" clId="{053C3C2C-E3B1-4AB8-A2BC-DDEED7C3E4DD}" dt="2022-09-29T18:37:52.635" v="2018" actId="1076"/>
        <pc:sldMkLst>
          <pc:docMk/>
          <pc:sldMk cId="3817596283" sldId="264"/>
        </pc:sldMkLst>
        <pc:spChg chg="mod">
          <ac:chgData name="Adrián Isaías Tun González" userId="184a152f34e8a072" providerId="LiveId" clId="{053C3C2C-E3B1-4AB8-A2BC-DDEED7C3E4DD}" dt="2022-09-29T15:13:16.993" v="837" actId="20577"/>
          <ac:spMkLst>
            <pc:docMk/>
            <pc:sldMk cId="3817596283" sldId="264"/>
            <ac:spMk id="2" creationId="{88830186-D530-89FA-ACE7-BB337B4CE46A}"/>
          </ac:spMkLst>
        </pc:spChg>
        <pc:spChg chg="mod">
          <ac:chgData name="Adrián Isaías Tun González" userId="184a152f34e8a072" providerId="LiveId" clId="{053C3C2C-E3B1-4AB8-A2BC-DDEED7C3E4DD}" dt="2022-09-29T18:37:38.998" v="2015" actId="1076"/>
          <ac:spMkLst>
            <pc:docMk/>
            <pc:sldMk cId="3817596283" sldId="264"/>
            <ac:spMk id="5" creationId="{643F6C83-29DB-BA4F-2FA8-F18BF89FDDBA}"/>
          </ac:spMkLst>
        </pc:spChg>
        <pc:graphicFrameChg chg="mod modGraphic">
          <ac:chgData name="Adrián Isaías Tun González" userId="184a152f34e8a072" providerId="LiveId" clId="{053C3C2C-E3B1-4AB8-A2BC-DDEED7C3E4DD}" dt="2022-09-29T18:37:52.635" v="2018" actId="1076"/>
          <ac:graphicFrameMkLst>
            <pc:docMk/>
            <pc:sldMk cId="3817596283" sldId="264"/>
            <ac:graphicFrameMk id="8" creationId="{32BD073E-67A9-1643-309B-D5B055103CE3}"/>
          </ac:graphicFrameMkLst>
        </pc:graphicFrameChg>
      </pc:sldChg>
      <pc:sldChg chg="addSp delSp modSp add mod">
        <pc:chgData name="Adrián Isaías Tun González" userId="184a152f34e8a072" providerId="LiveId" clId="{053C3C2C-E3B1-4AB8-A2BC-DDEED7C3E4DD}" dt="2022-09-29T15:49:26.432" v="1394" actId="113"/>
        <pc:sldMkLst>
          <pc:docMk/>
          <pc:sldMk cId="3190640189" sldId="265"/>
        </pc:sldMkLst>
        <pc:spChg chg="mod">
          <ac:chgData name="Adrián Isaías Tun González" userId="184a152f34e8a072" providerId="LiveId" clId="{053C3C2C-E3B1-4AB8-A2BC-DDEED7C3E4DD}" dt="2022-09-29T15:46:32.539" v="1356" actId="1076"/>
          <ac:spMkLst>
            <pc:docMk/>
            <pc:sldMk cId="3190640189" sldId="265"/>
            <ac:spMk id="2" creationId="{88830186-D530-89FA-ACE7-BB337B4CE46A}"/>
          </ac:spMkLst>
        </pc:spChg>
        <pc:spChg chg="del">
          <ac:chgData name="Adrián Isaías Tun González" userId="184a152f34e8a072" providerId="LiveId" clId="{053C3C2C-E3B1-4AB8-A2BC-DDEED7C3E4DD}" dt="2022-09-29T15:46:43.338" v="1357"/>
          <ac:spMkLst>
            <pc:docMk/>
            <pc:sldMk cId="3190640189" sldId="265"/>
            <ac:spMk id="3" creationId="{5B085DAE-0ABA-686E-5EB1-178CA1F7E62B}"/>
          </ac:spMkLst>
        </pc:spChg>
        <pc:spChg chg="add mod">
          <ac:chgData name="Adrián Isaías Tun González" userId="184a152f34e8a072" providerId="LiveId" clId="{053C3C2C-E3B1-4AB8-A2BC-DDEED7C3E4DD}" dt="2022-09-29T15:47:14.880" v="1365"/>
          <ac:spMkLst>
            <pc:docMk/>
            <pc:sldMk cId="3190640189" sldId="265"/>
            <ac:spMk id="6" creationId="{387B2311-5608-9237-04C5-D0B87143D77A}"/>
          </ac:spMkLst>
        </pc:spChg>
        <pc:spChg chg="add mod">
          <ac:chgData name="Adrián Isaías Tun González" userId="184a152f34e8a072" providerId="LiveId" clId="{053C3C2C-E3B1-4AB8-A2BC-DDEED7C3E4DD}" dt="2022-09-29T15:47:59.334" v="1373" actId="14100"/>
          <ac:spMkLst>
            <pc:docMk/>
            <pc:sldMk cId="3190640189" sldId="265"/>
            <ac:spMk id="8" creationId="{326C2572-48DB-EB01-B244-772CB8A4667B}"/>
          </ac:spMkLst>
        </pc:spChg>
        <pc:graphicFrameChg chg="add mod modGraphic">
          <ac:chgData name="Adrián Isaías Tun González" userId="184a152f34e8a072" providerId="LiveId" clId="{053C3C2C-E3B1-4AB8-A2BC-DDEED7C3E4DD}" dt="2022-09-29T15:49:26.432" v="1394" actId="113"/>
          <ac:graphicFrameMkLst>
            <pc:docMk/>
            <pc:sldMk cId="3190640189" sldId="265"/>
            <ac:graphicFrameMk id="4" creationId="{62DEEB89-7F44-AF03-0B53-7C426A2FB4A3}"/>
          </ac:graphicFrameMkLst>
        </pc:graphicFrameChg>
      </pc:sldChg>
      <pc:sldChg chg="addSp delSp modSp new mod">
        <pc:chgData name="Adrián Isaías Tun González" userId="184a152f34e8a072" providerId="LiveId" clId="{053C3C2C-E3B1-4AB8-A2BC-DDEED7C3E4DD}" dt="2022-09-29T15:48:09.263" v="1374" actId="108"/>
        <pc:sldMkLst>
          <pc:docMk/>
          <pc:sldMk cId="1900461086" sldId="266"/>
        </pc:sldMkLst>
        <pc:spChg chg="mod">
          <ac:chgData name="Adrián Isaías Tun González" userId="184a152f34e8a072" providerId="LiveId" clId="{053C3C2C-E3B1-4AB8-A2BC-DDEED7C3E4DD}" dt="2022-09-29T15:17:12.603" v="1166" actId="20577"/>
          <ac:spMkLst>
            <pc:docMk/>
            <pc:sldMk cId="1900461086" sldId="266"/>
            <ac:spMk id="2" creationId="{51B1D53C-4621-3C94-5E49-806338C1F7DD}"/>
          </ac:spMkLst>
        </pc:spChg>
        <pc:spChg chg="add del">
          <ac:chgData name="Adrián Isaías Tun González" userId="184a152f34e8a072" providerId="LiveId" clId="{053C3C2C-E3B1-4AB8-A2BC-DDEED7C3E4DD}" dt="2022-09-29T15:25:02.414" v="1173"/>
          <ac:spMkLst>
            <pc:docMk/>
            <pc:sldMk cId="1900461086" sldId="266"/>
            <ac:spMk id="3" creationId="{77EB47A5-8F3D-793D-29F1-61833226BF1C}"/>
          </ac:spMkLst>
        </pc:spChg>
        <pc:spChg chg="add del mod">
          <ac:chgData name="Adrián Isaías Tun González" userId="184a152f34e8a072" providerId="LiveId" clId="{053C3C2C-E3B1-4AB8-A2BC-DDEED7C3E4DD}" dt="2022-09-29T15:25:46.949" v="1180"/>
          <ac:spMkLst>
            <pc:docMk/>
            <pc:sldMk cId="1900461086" sldId="266"/>
            <ac:spMk id="7" creationId="{BBD7F7F5-BD54-9B87-CF72-DEDDC69A3FF1}"/>
          </ac:spMkLst>
        </pc:spChg>
        <pc:spChg chg="add mod">
          <ac:chgData name="Adrián Isaías Tun González" userId="184a152f34e8a072" providerId="LiveId" clId="{053C3C2C-E3B1-4AB8-A2BC-DDEED7C3E4DD}" dt="2022-09-29T15:48:09.263" v="1374" actId="108"/>
          <ac:spMkLst>
            <pc:docMk/>
            <pc:sldMk cId="1900461086" sldId="266"/>
            <ac:spMk id="9" creationId="{40667C9D-5A79-94F6-0CE7-DA2B0A9CAE87}"/>
          </ac:spMkLst>
        </pc:spChg>
        <pc:spChg chg="add del mod">
          <ac:chgData name="Adrián Isaías Tun González" userId="184a152f34e8a072" providerId="LiveId" clId="{053C3C2C-E3B1-4AB8-A2BC-DDEED7C3E4DD}" dt="2022-09-29T15:33:21.761" v="1288"/>
          <ac:spMkLst>
            <pc:docMk/>
            <pc:sldMk cId="1900461086" sldId="266"/>
            <ac:spMk id="11" creationId="{11C0D8BD-80B3-8B06-1979-299E8380BF49}"/>
          </ac:spMkLst>
        </pc:spChg>
        <pc:graphicFrameChg chg="add del mod">
          <ac:chgData name="Adrián Isaías Tun González" userId="184a152f34e8a072" providerId="LiveId" clId="{053C3C2C-E3B1-4AB8-A2BC-DDEED7C3E4DD}" dt="2022-09-29T15:25:02.285" v="1172"/>
          <ac:graphicFrameMkLst>
            <pc:docMk/>
            <pc:sldMk cId="1900461086" sldId="266"/>
            <ac:graphicFrameMk id="4" creationId="{3603377D-622F-6763-31C2-2768BCEF435E}"/>
          </ac:graphicFrameMkLst>
        </pc:graphicFrameChg>
        <pc:graphicFrameChg chg="add del mod modGraphic">
          <ac:chgData name="Adrián Isaías Tun González" userId="184a152f34e8a072" providerId="LiveId" clId="{053C3C2C-E3B1-4AB8-A2BC-DDEED7C3E4DD}" dt="2022-09-29T15:25:31.969" v="1179" actId="478"/>
          <ac:graphicFrameMkLst>
            <pc:docMk/>
            <pc:sldMk cId="1900461086" sldId="266"/>
            <ac:graphicFrameMk id="5" creationId="{A1192F4D-7849-381F-82EA-C2D912F9C3D8}"/>
          </ac:graphicFrameMkLst>
        </pc:graphicFrameChg>
        <pc:graphicFrameChg chg="add del mod modGraphic">
          <ac:chgData name="Adrián Isaías Tun González" userId="184a152f34e8a072" providerId="LiveId" clId="{053C3C2C-E3B1-4AB8-A2BC-DDEED7C3E4DD}" dt="2022-09-29T15:29:26.008" v="1287" actId="478"/>
          <ac:graphicFrameMkLst>
            <pc:docMk/>
            <pc:sldMk cId="1900461086" sldId="266"/>
            <ac:graphicFrameMk id="8" creationId="{FE3B9F0B-627C-5AA5-2270-971FABC5756E}"/>
          </ac:graphicFrameMkLst>
        </pc:graphicFrameChg>
        <pc:graphicFrameChg chg="add mod modGraphic">
          <ac:chgData name="Adrián Isaías Tun González" userId="184a152f34e8a072" providerId="LiveId" clId="{053C3C2C-E3B1-4AB8-A2BC-DDEED7C3E4DD}" dt="2022-09-29T15:35:11.241" v="1306" actId="1076"/>
          <ac:graphicFrameMkLst>
            <pc:docMk/>
            <pc:sldMk cId="1900461086" sldId="266"/>
            <ac:graphicFrameMk id="12" creationId="{0BD765AB-5D26-B01F-D07B-96B4F7D0A744}"/>
          </ac:graphicFrameMkLst>
        </pc:graphicFrameChg>
      </pc:sldChg>
      <pc:sldChg chg="addSp delSp modSp add mod">
        <pc:chgData name="Adrián Isaías Tun González" userId="184a152f34e8a072" providerId="LiveId" clId="{053C3C2C-E3B1-4AB8-A2BC-DDEED7C3E4DD}" dt="2022-09-29T15:52:34.123" v="1525"/>
        <pc:sldMkLst>
          <pc:docMk/>
          <pc:sldMk cId="2072074781" sldId="267"/>
        </pc:sldMkLst>
        <pc:spChg chg="add del mod">
          <ac:chgData name="Adrián Isaías Tun González" userId="184a152f34e8a072" providerId="LiveId" clId="{053C3C2C-E3B1-4AB8-A2BC-DDEED7C3E4DD}" dt="2022-09-29T15:50:17.529" v="1402"/>
          <ac:spMkLst>
            <pc:docMk/>
            <pc:sldMk cId="2072074781" sldId="267"/>
            <ac:spMk id="5" creationId="{BC44428A-BF75-2D78-6B91-B067E119BD90}"/>
          </ac:spMkLst>
        </pc:spChg>
        <pc:spChg chg="mod">
          <ac:chgData name="Adrián Isaías Tun González" userId="184a152f34e8a072" providerId="LiveId" clId="{053C3C2C-E3B1-4AB8-A2BC-DDEED7C3E4DD}" dt="2022-09-29T15:50:08.885" v="1400"/>
          <ac:spMkLst>
            <pc:docMk/>
            <pc:sldMk cId="2072074781" sldId="267"/>
            <ac:spMk id="6" creationId="{387B2311-5608-9237-04C5-D0B87143D77A}"/>
          </ac:spMkLst>
        </pc:spChg>
        <pc:graphicFrameChg chg="del">
          <ac:chgData name="Adrián Isaías Tun González" userId="184a152f34e8a072" providerId="LiveId" clId="{053C3C2C-E3B1-4AB8-A2BC-DDEED7C3E4DD}" dt="2022-09-29T15:50:13.523" v="1401" actId="478"/>
          <ac:graphicFrameMkLst>
            <pc:docMk/>
            <pc:sldMk cId="2072074781" sldId="267"/>
            <ac:graphicFrameMk id="4" creationId="{62DEEB89-7F44-AF03-0B53-7C426A2FB4A3}"/>
          </ac:graphicFrameMkLst>
        </pc:graphicFrameChg>
        <pc:graphicFrameChg chg="add mod modGraphic">
          <ac:chgData name="Adrián Isaías Tun González" userId="184a152f34e8a072" providerId="LiveId" clId="{053C3C2C-E3B1-4AB8-A2BC-DDEED7C3E4DD}" dt="2022-09-29T15:52:34.123" v="1525"/>
          <ac:graphicFrameMkLst>
            <pc:docMk/>
            <pc:sldMk cId="2072074781" sldId="267"/>
            <ac:graphicFrameMk id="7" creationId="{C023F3E9-BCA0-6934-4522-10AE0C45DEEB}"/>
          </ac:graphicFrameMkLst>
        </pc:graphicFrameChg>
      </pc:sldChg>
      <pc:sldChg chg="addSp delSp modSp add mod">
        <pc:chgData name="Adrián Isaías Tun González" userId="184a152f34e8a072" providerId="LiveId" clId="{053C3C2C-E3B1-4AB8-A2BC-DDEED7C3E4DD}" dt="2022-09-29T15:54:01.479" v="1555" actId="113"/>
        <pc:sldMkLst>
          <pc:docMk/>
          <pc:sldMk cId="1632023538" sldId="268"/>
        </pc:sldMkLst>
        <pc:spChg chg="add del mod">
          <ac:chgData name="Adrián Isaías Tun González" userId="184a152f34e8a072" providerId="LiveId" clId="{053C3C2C-E3B1-4AB8-A2BC-DDEED7C3E4DD}" dt="2022-09-29T15:53:01.191" v="1528"/>
          <ac:spMkLst>
            <pc:docMk/>
            <pc:sldMk cId="1632023538" sldId="268"/>
            <ac:spMk id="4" creationId="{6FBDA17B-94A1-1053-A375-60146315F748}"/>
          </ac:spMkLst>
        </pc:spChg>
        <pc:spChg chg="mod">
          <ac:chgData name="Adrián Isaías Tun González" userId="184a152f34e8a072" providerId="LiveId" clId="{053C3C2C-E3B1-4AB8-A2BC-DDEED7C3E4DD}" dt="2022-09-29T15:53:54.174" v="1554" actId="20577"/>
          <ac:spMkLst>
            <pc:docMk/>
            <pc:sldMk cId="1632023538" sldId="268"/>
            <ac:spMk id="6" creationId="{387B2311-5608-9237-04C5-D0B87143D77A}"/>
          </ac:spMkLst>
        </pc:spChg>
        <pc:spChg chg="mod">
          <ac:chgData name="Adrián Isaías Tun González" userId="184a152f34e8a072" providerId="LiveId" clId="{053C3C2C-E3B1-4AB8-A2BC-DDEED7C3E4DD}" dt="2022-09-29T15:53:17.653" v="1536" actId="1076"/>
          <ac:spMkLst>
            <pc:docMk/>
            <pc:sldMk cId="1632023538" sldId="268"/>
            <ac:spMk id="8" creationId="{326C2572-48DB-EB01-B244-772CB8A4667B}"/>
          </ac:spMkLst>
        </pc:spChg>
        <pc:graphicFrameChg chg="add mod modGraphic">
          <ac:chgData name="Adrián Isaías Tun González" userId="184a152f34e8a072" providerId="LiveId" clId="{053C3C2C-E3B1-4AB8-A2BC-DDEED7C3E4DD}" dt="2022-09-29T15:54:01.479" v="1555" actId="113"/>
          <ac:graphicFrameMkLst>
            <pc:docMk/>
            <pc:sldMk cId="1632023538" sldId="268"/>
            <ac:graphicFrameMk id="5" creationId="{1DBBB5D9-4D03-5052-1582-4D171D197880}"/>
          </ac:graphicFrameMkLst>
        </pc:graphicFrameChg>
        <pc:graphicFrameChg chg="del">
          <ac:chgData name="Adrián Isaías Tun González" userId="184a152f34e8a072" providerId="LiveId" clId="{053C3C2C-E3B1-4AB8-A2BC-DDEED7C3E4DD}" dt="2022-09-29T15:52:51.501" v="1527" actId="478"/>
          <ac:graphicFrameMkLst>
            <pc:docMk/>
            <pc:sldMk cId="1632023538" sldId="268"/>
            <ac:graphicFrameMk id="7" creationId="{C023F3E9-BCA0-6934-4522-10AE0C45DEEB}"/>
          </ac:graphicFrameMkLst>
        </pc:graphicFrameChg>
      </pc:sldChg>
      <pc:sldChg chg="addSp delSp modSp add mod">
        <pc:chgData name="Adrián Isaías Tun González" userId="184a152f34e8a072" providerId="LiveId" clId="{053C3C2C-E3B1-4AB8-A2BC-DDEED7C3E4DD}" dt="2022-09-29T16:15:19.060" v="1749" actId="121"/>
        <pc:sldMkLst>
          <pc:docMk/>
          <pc:sldMk cId="807498346" sldId="269"/>
        </pc:sldMkLst>
        <pc:spChg chg="add del mod">
          <ac:chgData name="Adrián Isaías Tun González" userId="184a152f34e8a072" providerId="LiveId" clId="{053C3C2C-E3B1-4AB8-A2BC-DDEED7C3E4DD}" dt="2022-09-29T16:06:17.215" v="1563"/>
          <ac:spMkLst>
            <pc:docMk/>
            <pc:sldMk cId="807498346" sldId="269"/>
            <ac:spMk id="4" creationId="{F7B89D37-A228-614A-AF01-D9E3AF5FDE3D}"/>
          </ac:spMkLst>
        </pc:spChg>
        <pc:spChg chg="mod">
          <ac:chgData name="Adrián Isaías Tun González" userId="184a152f34e8a072" providerId="LiveId" clId="{053C3C2C-E3B1-4AB8-A2BC-DDEED7C3E4DD}" dt="2022-09-29T16:06:44.946" v="1618" actId="14100"/>
          <ac:spMkLst>
            <pc:docMk/>
            <pc:sldMk cId="807498346" sldId="269"/>
            <ac:spMk id="6" creationId="{387B2311-5608-9237-04C5-D0B87143D77A}"/>
          </ac:spMkLst>
        </pc:spChg>
        <pc:graphicFrameChg chg="del">
          <ac:chgData name="Adrián Isaías Tun González" userId="184a152f34e8a072" providerId="LiveId" clId="{053C3C2C-E3B1-4AB8-A2BC-DDEED7C3E4DD}" dt="2022-09-29T16:05:38.315" v="1562" actId="21"/>
          <ac:graphicFrameMkLst>
            <pc:docMk/>
            <pc:sldMk cId="807498346" sldId="269"/>
            <ac:graphicFrameMk id="5" creationId="{1DBBB5D9-4D03-5052-1582-4D171D197880}"/>
          </ac:graphicFrameMkLst>
        </pc:graphicFrameChg>
        <pc:graphicFrameChg chg="add mod modGraphic">
          <ac:chgData name="Adrián Isaías Tun González" userId="184a152f34e8a072" providerId="LiveId" clId="{053C3C2C-E3B1-4AB8-A2BC-DDEED7C3E4DD}" dt="2022-09-29T16:15:19.060" v="1749" actId="121"/>
          <ac:graphicFrameMkLst>
            <pc:docMk/>
            <pc:sldMk cId="807498346" sldId="269"/>
            <ac:graphicFrameMk id="7" creationId="{21325EA3-5D36-9D47-4908-61F4F5F2009C}"/>
          </ac:graphicFrameMkLst>
        </pc:graphicFrameChg>
      </pc:sldChg>
      <pc:sldChg chg="modSp new del mod">
        <pc:chgData name="Adrián Isaías Tun González" userId="184a152f34e8a072" providerId="LiveId" clId="{053C3C2C-E3B1-4AB8-A2BC-DDEED7C3E4DD}" dt="2022-09-29T16:05:29.726" v="1559" actId="47"/>
        <pc:sldMkLst>
          <pc:docMk/>
          <pc:sldMk cId="2104167609" sldId="269"/>
        </pc:sldMkLst>
        <pc:spChg chg="mod">
          <ac:chgData name="Adrián Isaías Tun González" userId="184a152f34e8a072" providerId="LiveId" clId="{053C3C2C-E3B1-4AB8-A2BC-DDEED7C3E4DD}" dt="2022-09-29T16:05:24.314" v="1558" actId="27636"/>
          <ac:spMkLst>
            <pc:docMk/>
            <pc:sldMk cId="2104167609" sldId="269"/>
            <ac:spMk id="2" creationId="{959DCBAA-6B5D-F3A7-7E23-803D3A942822}"/>
          </ac:spMkLst>
        </pc:spChg>
      </pc:sldChg>
      <pc:sldChg chg="addSp delSp modSp add mod">
        <pc:chgData name="Adrián Isaías Tun González" userId="184a152f34e8a072" providerId="LiveId" clId="{053C3C2C-E3B1-4AB8-A2BC-DDEED7C3E4DD}" dt="2022-09-29T16:15:13.830" v="1748" actId="121"/>
        <pc:sldMkLst>
          <pc:docMk/>
          <pc:sldMk cId="4073786445" sldId="270"/>
        </pc:sldMkLst>
        <pc:spChg chg="add del mod">
          <ac:chgData name="Adrián Isaías Tun González" userId="184a152f34e8a072" providerId="LiveId" clId="{053C3C2C-E3B1-4AB8-A2BC-DDEED7C3E4DD}" dt="2022-09-29T16:11:47.614" v="1645"/>
          <ac:spMkLst>
            <pc:docMk/>
            <pc:sldMk cId="4073786445" sldId="270"/>
            <ac:spMk id="3" creationId="{4A99097C-166B-AD72-C373-40E81619377C}"/>
          </ac:spMkLst>
        </pc:spChg>
        <pc:spChg chg="add mod">
          <ac:chgData name="Adrián Isaías Tun González" userId="184a152f34e8a072" providerId="LiveId" clId="{053C3C2C-E3B1-4AB8-A2BC-DDEED7C3E4DD}" dt="2022-09-29T16:11:52.100" v="1647"/>
          <ac:spMkLst>
            <pc:docMk/>
            <pc:sldMk cId="4073786445" sldId="270"/>
            <ac:spMk id="4" creationId="{F81EC275-929B-BA66-80B9-4D0E81C91F1E}"/>
          </ac:spMkLst>
        </pc:spChg>
        <pc:spChg chg="del">
          <ac:chgData name="Adrián Isaías Tun González" userId="184a152f34e8a072" providerId="LiveId" clId="{053C3C2C-E3B1-4AB8-A2BC-DDEED7C3E4DD}" dt="2022-09-29T16:11:50.576" v="1646" actId="478"/>
          <ac:spMkLst>
            <pc:docMk/>
            <pc:sldMk cId="4073786445" sldId="270"/>
            <ac:spMk id="6" creationId="{387B2311-5608-9237-04C5-D0B87143D77A}"/>
          </ac:spMkLst>
        </pc:spChg>
        <pc:spChg chg="add del mod">
          <ac:chgData name="Adrián Isaías Tun González" userId="184a152f34e8a072" providerId="LiveId" clId="{053C3C2C-E3B1-4AB8-A2BC-DDEED7C3E4DD}" dt="2022-09-29T16:12:08.747" v="1649"/>
          <ac:spMkLst>
            <pc:docMk/>
            <pc:sldMk cId="4073786445" sldId="270"/>
            <ac:spMk id="9" creationId="{89ECE8A1-383A-38A5-0178-16566BE5EF27}"/>
          </ac:spMkLst>
        </pc:spChg>
        <pc:graphicFrameChg chg="del">
          <ac:chgData name="Adrián Isaías Tun González" userId="184a152f34e8a072" providerId="LiveId" clId="{053C3C2C-E3B1-4AB8-A2BC-DDEED7C3E4DD}" dt="2022-09-29T16:11:57.060" v="1648" actId="21"/>
          <ac:graphicFrameMkLst>
            <pc:docMk/>
            <pc:sldMk cId="4073786445" sldId="270"/>
            <ac:graphicFrameMk id="5" creationId="{1DBBB5D9-4D03-5052-1582-4D171D197880}"/>
          </ac:graphicFrameMkLst>
        </pc:graphicFrameChg>
        <pc:graphicFrameChg chg="add mod modGraphic">
          <ac:chgData name="Adrián Isaías Tun González" userId="184a152f34e8a072" providerId="LiveId" clId="{053C3C2C-E3B1-4AB8-A2BC-DDEED7C3E4DD}" dt="2022-09-29T16:15:13.830" v="1748" actId="121"/>
          <ac:graphicFrameMkLst>
            <pc:docMk/>
            <pc:sldMk cId="4073786445" sldId="270"/>
            <ac:graphicFrameMk id="10" creationId="{B24F3BD8-A376-EDB4-02C2-FDF15A30DAC4}"/>
          </ac:graphicFrameMkLst>
        </pc:graphicFrameChg>
      </pc:sldChg>
      <pc:sldChg chg="addSp delSp modSp add mod">
        <pc:chgData name="Adrián Isaías Tun González" userId="184a152f34e8a072" providerId="LiveId" clId="{053C3C2C-E3B1-4AB8-A2BC-DDEED7C3E4DD}" dt="2022-09-29T16:15:06.792" v="1747" actId="121"/>
        <pc:sldMkLst>
          <pc:docMk/>
          <pc:sldMk cId="998675326" sldId="271"/>
        </pc:sldMkLst>
        <pc:spChg chg="add del mod">
          <ac:chgData name="Adrián Isaías Tun González" userId="184a152f34e8a072" providerId="LiveId" clId="{053C3C2C-E3B1-4AB8-A2BC-DDEED7C3E4DD}" dt="2022-09-29T16:12:34.572" v="1653"/>
          <ac:spMkLst>
            <pc:docMk/>
            <pc:sldMk cId="998675326" sldId="271"/>
            <ac:spMk id="5" creationId="{F57720D9-E7D1-059C-AD8C-480D21D7C8EB}"/>
          </ac:spMkLst>
        </pc:spChg>
        <pc:graphicFrameChg chg="add mod modGraphic">
          <ac:chgData name="Adrián Isaías Tun González" userId="184a152f34e8a072" providerId="LiveId" clId="{053C3C2C-E3B1-4AB8-A2BC-DDEED7C3E4DD}" dt="2022-09-29T16:15:06.792" v="1747" actId="121"/>
          <ac:graphicFrameMkLst>
            <pc:docMk/>
            <pc:sldMk cId="998675326" sldId="271"/>
            <ac:graphicFrameMk id="6" creationId="{60F083B4-245D-4948-16CC-52CD904BFA2F}"/>
          </ac:graphicFrameMkLst>
        </pc:graphicFrameChg>
        <pc:graphicFrameChg chg="del">
          <ac:chgData name="Adrián Isaías Tun González" userId="184a152f34e8a072" providerId="LiveId" clId="{053C3C2C-E3B1-4AB8-A2BC-DDEED7C3E4DD}" dt="2022-09-29T16:12:14.456" v="1652" actId="478"/>
          <ac:graphicFrameMkLst>
            <pc:docMk/>
            <pc:sldMk cId="998675326" sldId="271"/>
            <ac:graphicFrameMk id="10" creationId="{B24F3BD8-A376-EDB4-02C2-FDF15A30DAC4}"/>
          </ac:graphicFrameMkLst>
        </pc:graphicFrameChg>
      </pc:sldChg>
      <pc:sldChg chg="addSp delSp modSp add mod">
        <pc:chgData name="Adrián Isaías Tun González" userId="184a152f34e8a072" providerId="LiveId" clId="{053C3C2C-E3B1-4AB8-A2BC-DDEED7C3E4DD}" dt="2022-09-29T16:16:32.683" v="1806" actId="113"/>
        <pc:sldMkLst>
          <pc:docMk/>
          <pc:sldMk cId="3931113102" sldId="272"/>
        </pc:sldMkLst>
        <pc:spChg chg="add del mod">
          <ac:chgData name="Adrián Isaías Tun González" userId="184a152f34e8a072" providerId="LiveId" clId="{053C3C2C-E3B1-4AB8-A2BC-DDEED7C3E4DD}" dt="2022-09-29T16:12:49.250" v="1656"/>
          <ac:spMkLst>
            <pc:docMk/>
            <pc:sldMk cId="3931113102" sldId="272"/>
            <ac:spMk id="5" creationId="{522DE9EC-75B0-7CD1-E75F-2991A9861DD2}"/>
          </ac:spMkLst>
        </pc:spChg>
        <pc:graphicFrameChg chg="del">
          <ac:chgData name="Adrián Isaías Tun González" userId="184a152f34e8a072" providerId="LiveId" clId="{053C3C2C-E3B1-4AB8-A2BC-DDEED7C3E4DD}" dt="2022-09-29T16:12:40.356" v="1655" actId="478"/>
          <ac:graphicFrameMkLst>
            <pc:docMk/>
            <pc:sldMk cId="3931113102" sldId="272"/>
            <ac:graphicFrameMk id="6" creationId="{60F083B4-245D-4948-16CC-52CD904BFA2F}"/>
          </ac:graphicFrameMkLst>
        </pc:graphicFrameChg>
        <pc:graphicFrameChg chg="add mod modGraphic">
          <ac:chgData name="Adrián Isaías Tun González" userId="184a152f34e8a072" providerId="LiveId" clId="{053C3C2C-E3B1-4AB8-A2BC-DDEED7C3E4DD}" dt="2022-09-29T16:16:32.683" v="1806" actId="113"/>
          <ac:graphicFrameMkLst>
            <pc:docMk/>
            <pc:sldMk cId="3931113102" sldId="272"/>
            <ac:graphicFrameMk id="7" creationId="{401A2B9E-F8BC-B1B1-4389-3D66059C3480}"/>
          </ac:graphicFrameMkLst>
        </pc:graphicFrameChg>
      </pc:sldChg>
      <pc:sldChg chg="addSp delSp modSp add mod">
        <pc:chgData name="Adrián Isaías Tun González" userId="184a152f34e8a072" providerId="LiveId" clId="{053C3C2C-E3B1-4AB8-A2BC-DDEED7C3E4DD}" dt="2022-09-29T16:25:40.455" v="1894" actId="27918"/>
        <pc:sldMkLst>
          <pc:docMk/>
          <pc:sldMk cId="4083134209" sldId="273"/>
        </pc:sldMkLst>
        <pc:spChg chg="mod">
          <ac:chgData name="Adrián Isaías Tun González" userId="184a152f34e8a072" providerId="LiveId" clId="{053C3C2C-E3B1-4AB8-A2BC-DDEED7C3E4DD}" dt="2022-09-29T16:25:17.089" v="1887" actId="20577"/>
          <ac:spMkLst>
            <pc:docMk/>
            <pc:sldMk cId="4083134209" sldId="273"/>
            <ac:spMk id="4" creationId="{F81EC275-929B-BA66-80B9-4D0E81C91F1E}"/>
          </ac:spMkLst>
        </pc:spChg>
        <pc:spChg chg="add del mod">
          <ac:chgData name="Adrián Isaías Tun González" userId="184a152f34e8a072" providerId="LiveId" clId="{053C3C2C-E3B1-4AB8-A2BC-DDEED7C3E4DD}" dt="2022-09-29T16:24:36.898" v="1810"/>
          <ac:spMkLst>
            <pc:docMk/>
            <pc:sldMk cId="4083134209" sldId="273"/>
            <ac:spMk id="5" creationId="{E4DA896A-6C5A-3663-604D-3766EC52EE94}"/>
          </ac:spMkLst>
        </pc:spChg>
        <pc:graphicFrameChg chg="add mod">
          <ac:chgData name="Adrián Isaías Tun González" userId="184a152f34e8a072" providerId="LiveId" clId="{053C3C2C-E3B1-4AB8-A2BC-DDEED7C3E4DD}" dt="2022-09-29T16:25:38.955" v="1893"/>
          <ac:graphicFrameMkLst>
            <pc:docMk/>
            <pc:sldMk cId="4083134209" sldId="273"/>
            <ac:graphicFrameMk id="6" creationId="{164BFD76-3194-DEDA-5406-2DC84D021EFF}"/>
          </ac:graphicFrameMkLst>
        </pc:graphicFrameChg>
        <pc:graphicFrameChg chg="del">
          <ac:chgData name="Adrián Isaías Tun González" userId="184a152f34e8a072" providerId="LiveId" clId="{053C3C2C-E3B1-4AB8-A2BC-DDEED7C3E4DD}" dt="2022-09-29T16:19:04.595" v="1808" actId="478"/>
          <ac:graphicFrameMkLst>
            <pc:docMk/>
            <pc:sldMk cId="4083134209" sldId="273"/>
            <ac:graphicFrameMk id="7" creationId="{401A2B9E-F8BC-B1B1-4389-3D66059C3480}"/>
          </ac:graphicFrameMkLst>
        </pc:graphicFrameChg>
      </pc:sldChg>
    </pc:docChg>
  </pc:docChgLst>
  <pc:docChgLst>
    <pc:chgData name="Constantino Coto" userId="74bda90a346f34f0" providerId="LiveId" clId="{3CB1A659-76A6-44D9-9EE4-7D164CE63C9A}"/>
    <pc:docChg chg="undo custSel addSld delSld modSld">
      <pc:chgData name="Constantino Coto" userId="74bda90a346f34f0" providerId="LiveId" clId="{3CB1A659-76A6-44D9-9EE4-7D164CE63C9A}" dt="2022-09-29T18:45:21.105" v="95" actId="207"/>
      <pc:docMkLst>
        <pc:docMk/>
      </pc:docMkLst>
      <pc:sldChg chg="addSp delSp modSp mod">
        <pc:chgData name="Constantino Coto" userId="74bda90a346f34f0" providerId="LiveId" clId="{3CB1A659-76A6-44D9-9EE4-7D164CE63C9A}" dt="2022-09-29T17:02:09.928" v="7" actId="14100"/>
        <pc:sldMkLst>
          <pc:docMk/>
          <pc:sldMk cId="1275434256" sldId="262"/>
        </pc:sldMkLst>
        <pc:spChg chg="del">
          <ac:chgData name="Constantino Coto" userId="74bda90a346f34f0" providerId="LiveId" clId="{3CB1A659-76A6-44D9-9EE4-7D164CE63C9A}" dt="2022-09-29T17:01:15.096" v="1"/>
          <ac:spMkLst>
            <pc:docMk/>
            <pc:sldMk cId="1275434256" sldId="262"/>
            <ac:spMk id="3" creationId="{5B085DAE-0ABA-686E-5EB1-178CA1F7E62B}"/>
          </ac:spMkLst>
        </pc:spChg>
        <pc:spChg chg="add del mod">
          <ac:chgData name="Constantino Coto" userId="74bda90a346f34f0" providerId="LiveId" clId="{3CB1A659-76A6-44D9-9EE4-7D164CE63C9A}" dt="2022-09-29T17:02:00.463" v="5"/>
          <ac:spMkLst>
            <pc:docMk/>
            <pc:sldMk cId="1275434256" sldId="262"/>
            <ac:spMk id="6" creationId="{56508AB6-4D3C-4C0F-2799-9571C2B52EC9}"/>
          </ac:spMkLst>
        </pc:spChg>
        <pc:graphicFrameChg chg="add del mod">
          <ac:chgData name="Constantino Coto" userId="74bda90a346f34f0" providerId="LiveId" clId="{3CB1A659-76A6-44D9-9EE4-7D164CE63C9A}" dt="2022-09-29T17:01:56.231" v="3" actId="478"/>
          <ac:graphicFrameMkLst>
            <pc:docMk/>
            <pc:sldMk cId="1275434256" sldId="262"/>
            <ac:graphicFrameMk id="4" creationId="{4D57A963-C820-4375-C12D-9B1E44471675}"/>
          </ac:graphicFrameMkLst>
        </pc:graphicFrameChg>
        <pc:graphicFrameChg chg="add mod">
          <ac:chgData name="Constantino Coto" userId="74bda90a346f34f0" providerId="LiveId" clId="{3CB1A659-76A6-44D9-9EE4-7D164CE63C9A}" dt="2022-09-29T17:02:09.928" v="7" actId="14100"/>
          <ac:graphicFrameMkLst>
            <pc:docMk/>
            <pc:sldMk cId="1275434256" sldId="262"/>
            <ac:graphicFrameMk id="7" creationId="{4D57A963-C820-4375-C12D-9B1E44471675}"/>
          </ac:graphicFrameMkLst>
        </pc:graphicFrameChg>
      </pc:sldChg>
      <pc:sldChg chg="addSp delSp modSp add del mod">
        <pc:chgData name="Constantino Coto" userId="74bda90a346f34f0" providerId="LiveId" clId="{3CB1A659-76A6-44D9-9EE4-7D164CE63C9A}" dt="2022-09-29T18:45:21.105" v="95" actId="207"/>
        <pc:sldMkLst>
          <pc:docMk/>
          <pc:sldMk cId="3524971739" sldId="263"/>
        </pc:sldMkLst>
        <pc:spChg chg="mod">
          <ac:chgData name="Constantino Coto" userId="74bda90a346f34f0" providerId="LiveId" clId="{3CB1A659-76A6-44D9-9EE4-7D164CE63C9A}" dt="2022-09-29T17:38:22.079" v="68" actId="20577"/>
          <ac:spMkLst>
            <pc:docMk/>
            <pc:sldMk cId="3524971739" sldId="263"/>
            <ac:spMk id="2" creationId="{88830186-D530-89FA-ACE7-BB337B4CE46A}"/>
          </ac:spMkLst>
        </pc:spChg>
        <pc:spChg chg="del">
          <ac:chgData name="Constantino Coto" userId="74bda90a346f34f0" providerId="LiveId" clId="{3CB1A659-76A6-44D9-9EE4-7D164CE63C9A}" dt="2022-09-29T17:02:51.235" v="8"/>
          <ac:spMkLst>
            <pc:docMk/>
            <pc:sldMk cId="3524971739" sldId="263"/>
            <ac:spMk id="3" creationId="{5B085DAE-0ABA-686E-5EB1-178CA1F7E62B}"/>
          </ac:spMkLst>
        </pc:spChg>
        <pc:spChg chg="mod">
          <ac:chgData name="Constantino Coto" userId="74bda90a346f34f0" providerId="LiveId" clId="{3CB1A659-76A6-44D9-9EE4-7D164CE63C9A}" dt="2022-09-29T17:34:31.038" v="44" actId="1076"/>
          <ac:spMkLst>
            <pc:docMk/>
            <pc:sldMk cId="3524971739" sldId="263"/>
            <ac:spMk id="3" creationId="{7067A53B-A90D-3734-757E-4EF667B26586}"/>
          </ac:spMkLst>
        </pc:spChg>
        <pc:spChg chg="add del mod">
          <ac:chgData name="Constantino Coto" userId="74bda90a346f34f0" providerId="LiveId" clId="{3CB1A659-76A6-44D9-9EE4-7D164CE63C9A}" dt="2022-09-29T17:34:10.258" v="35"/>
          <ac:spMkLst>
            <pc:docMk/>
            <pc:sldMk cId="3524971739" sldId="263"/>
            <ac:spMk id="6" creationId="{CB6F6BC6-60E1-69A3-F8C3-61E5749D9901}"/>
          </ac:spMkLst>
        </pc:spChg>
        <pc:graphicFrameChg chg="add del mod modGraphic">
          <ac:chgData name="Constantino Coto" userId="74bda90a346f34f0" providerId="LiveId" clId="{3CB1A659-76A6-44D9-9EE4-7D164CE63C9A}" dt="2022-09-29T17:34:00.997" v="34" actId="478"/>
          <ac:graphicFrameMkLst>
            <pc:docMk/>
            <pc:sldMk cId="3524971739" sldId="263"/>
            <ac:graphicFrameMk id="4" creationId="{CD67889B-8541-7388-873D-8E252BD80685}"/>
          </ac:graphicFrameMkLst>
        </pc:graphicFrameChg>
        <pc:graphicFrameChg chg="add mod modGraphic">
          <ac:chgData name="Constantino Coto" userId="74bda90a346f34f0" providerId="LiveId" clId="{3CB1A659-76A6-44D9-9EE4-7D164CE63C9A}" dt="2022-09-29T18:45:21.105" v="95" actId="207"/>
          <ac:graphicFrameMkLst>
            <pc:docMk/>
            <pc:sldMk cId="3524971739" sldId="263"/>
            <ac:graphicFrameMk id="7" creationId="{6522CF73-C15F-D55F-C0CB-FE63A6BEC5FD}"/>
          </ac:graphicFrameMkLst>
        </pc:graphicFrameChg>
      </pc:sldChg>
      <pc:sldChg chg="addSp delSp modSp mod">
        <pc:chgData name="Constantino Coto" userId="74bda90a346f34f0" providerId="LiveId" clId="{3CB1A659-76A6-44D9-9EE4-7D164CE63C9A}" dt="2022-09-29T17:37:13.838" v="66" actId="14734"/>
        <pc:sldMkLst>
          <pc:docMk/>
          <pc:sldMk cId="3817596283" sldId="264"/>
        </pc:sldMkLst>
        <pc:spChg chg="del">
          <ac:chgData name="Constantino Coto" userId="74bda90a346f34f0" providerId="LiveId" clId="{3CB1A659-76A6-44D9-9EE4-7D164CE63C9A}" dt="2022-09-29T17:29:51.942" v="24"/>
          <ac:spMkLst>
            <pc:docMk/>
            <pc:sldMk cId="3817596283" sldId="264"/>
            <ac:spMk id="3" creationId="{5B085DAE-0ABA-686E-5EB1-178CA1F7E62B}"/>
          </ac:spMkLst>
        </pc:spChg>
        <pc:spChg chg="add mod">
          <ac:chgData name="Constantino Coto" userId="74bda90a346f34f0" providerId="LiveId" clId="{3CB1A659-76A6-44D9-9EE4-7D164CE63C9A}" dt="2022-09-29T17:36:16.326" v="58" actId="1076"/>
          <ac:spMkLst>
            <pc:docMk/>
            <pc:sldMk cId="3817596283" sldId="264"/>
            <ac:spMk id="5" creationId="{643F6C83-29DB-BA4F-2FA8-F18BF89FDDBA}"/>
          </ac:spMkLst>
        </pc:spChg>
        <pc:spChg chg="add del mod">
          <ac:chgData name="Constantino Coto" userId="74bda90a346f34f0" providerId="LiveId" clId="{3CB1A659-76A6-44D9-9EE4-7D164CE63C9A}" dt="2022-09-29T17:35:48.798" v="47"/>
          <ac:spMkLst>
            <pc:docMk/>
            <pc:sldMk cId="3817596283" sldId="264"/>
            <ac:spMk id="7" creationId="{6A347BA8-3384-8907-2DDE-C2933444428D}"/>
          </ac:spMkLst>
        </pc:spChg>
        <pc:graphicFrameChg chg="add del mod modGraphic">
          <ac:chgData name="Constantino Coto" userId="74bda90a346f34f0" providerId="LiveId" clId="{3CB1A659-76A6-44D9-9EE4-7D164CE63C9A}" dt="2022-09-29T17:35:45.083" v="46" actId="478"/>
          <ac:graphicFrameMkLst>
            <pc:docMk/>
            <pc:sldMk cId="3817596283" sldId="264"/>
            <ac:graphicFrameMk id="4" creationId="{5D682DD1-9F57-8238-F21E-7F5D3E962FEC}"/>
          </ac:graphicFrameMkLst>
        </pc:graphicFrameChg>
        <pc:graphicFrameChg chg="add mod modGraphic">
          <ac:chgData name="Constantino Coto" userId="74bda90a346f34f0" providerId="LiveId" clId="{3CB1A659-76A6-44D9-9EE4-7D164CE63C9A}" dt="2022-09-29T17:37:13.838" v="66" actId="14734"/>
          <ac:graphicFrameMkLst>
            <pc:docMk/>
            <pc:sldMk cId="3817596283" sldId="264"/>
            <ac:graphicFrameMk id="8" creationId="{32BD073E-67A9-1643-309B-D5B055103CE3}"/>
          </ac:graphicFrameMkLst>
        </pc:graphicFrameChg>
      </pc:sldChg>
      <pc:sldChg chg="modSp">
        <pc:chgData name="Constantino Coto" userId="74bda90a346f34f0" providerId="LiveId" clId="{3CB1A659-76A6-44D9-9EE4-7D164CE63C9A}" dt="2022-09-29T17:30:36.393" v="26"/>
        <pc:sldMkLst>
          <pc:docMk/>
          <pc:sldMk cId="3190640189" sldId="265"/>
        </pc:sldMkLst>
        <pc:graphicFrameChg chg="mod">
          <ac:chgData name="Constantino Coto" userId="74bda90a346f34f0" providerId="LiveId" clId="{3CB1A659-76A6-44D9-9EE4-7D164CE63C9A}" dt="2022-09-29T17:30:36.393" v="26"/>
          <ac:graphicFrameMkLst>
            <pc:docMk/>
            <pc:sldMk cId="3190640189" sldId="265"/>
            <ac:graphicFrameMk id="4" creationId="{62DEEB89-7F44-AF03-0B53-7C426A2FB4A3}"/>
          </ac:graphicFrameMkLst>
        </pc:graphicFrameChg>
      </pc:sldChg>
      <pc:sldChg chg="modSp">
        <pc:chgData name="Constantino Coto" userId="74bda90a346f34f0" providerId="LiveId" clId="{3CB1A659-76A6-44D9-9EE4-7D164CE63C9A}" dt="2022-09-29T17:04:36.066" v="16"/>
        <pc:sldMkLst>
          <pc:docMk/>
          <pc:sldMk cId="2072074781" sldId="267"/>
        </pc:sldMkLst>
        <pc:graphicFrameChg chg="mod">
          <ac:chgData name="Constantino Coto" userId="74bda90a346f34f0" providerId="LiveId" clId="{3CB1A659-76A6-44D9-9EE4-7D164CE63C9A}" dt="2022-09-29T17:04:36.066" v="16"/>
          <ac:graphicFrameMkLst>
            <pc:docMk/>
            <pc:sldMk cId="2072074781" sldId="267"/>
            <ac:graphicFrameMk id="7" creationId="{C023F3E9-BCA0-6934-4522-10AE0C45DEEB}"/>
          </ac:graphicFrameMkLst>
        </pc:graphicFrameChg>
      </pc:sldChg>
      <pc:sldChg chg="addSp delSp modSp new mod">
        <pc:chgData name="Constantino Coto" userId="74bda90a346f34f0" providerId="LiveId" clId="{3CB1A659-76A6-44D9-9EE4-7D164CE63C9A}" dt="2022-09-29T18:44:26.052" v="93" actId="1076"/>
        <pc:sldMkLst>
          <pc:docMk/>
          <pc:sldMk cId="4013919685" sldId="274"/>
        </pc:sldMkLst>
        <pc:spChg chg="mod">
          <ac:chgData name="Constantino Coto" userId="74bda90a346f34f0" providerId="LiveId" clId="{3CB1A659-76A6-44D9-9EE4-7D164CE63C9A}" dt="2022-09-29T18:41:09.332" v="89" actId="14100"/>
          <ac:spMkLst>
            <pc:docMk/>
            <pc:sldMk cId="4013919685" sldId="274"/>
            <ac:spMk id="2" creationId="{48873072-0E3C-F5B1-0695-102156EA4C7B}"/>
          </ac:spMkLst>
        </pc:spChg>
        <pc:spChg chg="del">
          <ac:chgData name="Constantino Coto" userId="74bda90a346f34f0" providerId="LiveId" clId="{3CB1A659-76A6-44D9-9EE4-7D164CE63C9A}" dt="2022-09-29T18:40:27.610" v="70"/>
          <ac:spMkLst>
            <pc:docMk/>
            <pc:sldMk cId="4013919685" sldId="274"/>
            <ac:spMk id="3" creationId="{F5FABEE9-4221-8E2A-D1C0-A8DBF8446BB9}"/>
          </ac:spMkLst>
        </pc:spChg>
        <pc:spChg chg="add mod">
          <ac:chgData name="Constantino Coto" userId="74bda90a346f34f0" providerId="LiveId" clId="{3CB1A659-76A6-44D9-9EE4-7D164CE63C9A}" dt="2022-09-29T18:44:21.110" v="92"/>
          <ac:spMkLst>
            <pc:docMk/>
            <pc:sldMk cId="4013919685" sldId="274"/>
            <ac:spMk id="4" creationId="{EC62E133-5649-F9BC-A3F1-FF87B79D0BC2}"/>
          </ac:spMkLst>
        </pc:spChg>
        <pc:picChg chg="add mod">
          <ac:chgData name="Constantino Coto" userId="74bda90a346f34f0" providerId="LiveId" clId="{3CB1A659-76A6-44D9-9EE4-7D164CE63C9A}" dt="2022-09-29T18:44:26.052" v="93" actId="1076"/>
          <ac:picMkLst>
            <pc:docMk/>
            <pc:sldMk cId="4013919685" sldId="274"/>
            <ac:picMk id="3074" creationId="{1407BE0F-7471-5695-9AD1-51577AD207A8}"/>
          </ac:picMkLst>
        </pc:picChg>
      </pc:sldChg>
    </pc:docChg>
  </pc:docChgLst>
  <pc:docChgLst>
    <pc:chgData name="Neff Canul cruz" userId="779b1ae892bd153c" providerId="LiveId" clId="{312DF0FA-A787-44E3-880D-1D8795DC89DE}"/>
    <pc:docChg chg="undo custSel modSld">
      <pc:chgData name="Neff Canul cruz" userId="779b1ae892bd153c" providerId="LiveId" clId="{312DF0FA-A787-44E3-880D-1D8795DC89DE}" dt="2022-09-29T17:21:36.202" v="1484" actId="27918"/>
      <pc:docMkLst>
        <pc:docMk/>
      </pc:docMkLst>
      <pc:sldChg chg="addSp delSp modSp mod">
        <pc:chgData name="Neff Canul cruz" userId="779b1ae892bd153c" providerId="LiveId" clId="{312DF0FA-A787-44E3-880D-1D8795DC89DE}" dt="2022-09-29T17:00:20.732" v="1474" actId="1076"/>
        <pc:sldMkLst>
          <pc:docMk/>
          <pc:sldMk cId="2002329630" sldId="257"/>
        </pc:sldMkLst>
        <pc:spChg chg="del">
          <ac:chgData name="Neff Canul cruz" userId="779b1ae892bd153c" providerId="LiveId" clId="{312DF0FA-A787-44E3-880D-1D8795DC89DE}" dt="2022-09-29T15:52:00.442" v="1"/>
          <ac:spMkLst>
            <pc:docMk/>
            <pc:sldMk cId="2002329630" sldId="257"/>
            <ac:spMk id="3" creationId="{8D93BBD6-25B3-5B14-AACF-DADB73414AA2}"/>
          </ac:spMkLst>
        </pc:spChg>
        <pc:spChg chg="add del mod">
          <ac:chgData name="Neff Canul cruz" userId="779b1ae892bd153c" providerId="LiveId" clId="{312DF0FA-A787-44E3-880D-1D8795DC89DE}" dt="2022-09-29T16:37:37.077" v="53" actId="22"/>
          <ac:spMkLst>
            <pc:docMk/>
            <pc:sldMk cId="2002329630" sldId="257"/>
            <ac:spMk id="6" creationId="{F1F628EE-664F-1B42-6192-6D2D111750B2}"/>
          </ac:spMkLst>
        </pc:spChg>
        <pc:spChg chg="add mod">
          <ac:chgData name="Neff Canul cruz" userId="779b1ae892bd153c" providerId="LiveId" clId="{312DF0FA-A787-44E3-880D-1D8795DC89DE}" dt="2022-09-29T17:00:20.732" v="1474" actId="1076"/>
          <ac:spMkLst>
            <pc:docMk/>
            <pc:sldMk cId="2002329630" sldId="257"/>
            <ac:spMk id="11" creationId="{0DBF07C7-5210-86F6-82D6-90E31DCFD8CE}"/>
          </ac:spMkLst>
        </pc:spChg>
        <pc:graphicFrameChg chg="add mod">
          <ac:chgData name="Neff Canul cruz" userId="779b1ae892bd153c" providerId="LiveId" clId="{312DF0FA-A787-44E3-880D-1D8795DC89DE}" dt="2022-09-29T17:00:16.068" v="1473" actId="1076"/>
          <ac:graphicFrameMkLst>
            <pc:docMk/>
            <pc:sldMk cId="2002329630" sldId="257"/>
            <ac:graphicFrameMk id="4" creationId="{65ADD716-A9D1-4E70-ACA1-C5DA7ED65BC0}"/>
          </ac:graphicFrameMkLst>
        </pc:graphicFrameChg>
        <pc:graphicFrameChg chg="add del mod modGraphic">
          <ac:chgData name="Neff Canul cruz" userId="779b1ae892bd153c" providerId="LiveId" clId="{312DF0FA-A787-44E3-880D-1D8795DC89DE}" dt="2022-09-29T16:45:54.573" v="237" actId="478"/>
          <ac:graphicFrameMkLst>
            <pc:docMk/>
            <pc:sldMk cId="2002329630" sldId="257"/>
            <ac:graphicFrameMk id="7" creationId="{70B94847-514F-E2FF-EBBB-6059DF92385B}"/>
          </ac:graphicFrameMkLst>
        </pc:graphicFrameChg>
        <pc:graphicFrameChg chg="add del mod modGraphic">
          <ac:chgData name="Neff Canul cruz" userId="779b1ae892bd153c" providerId="LiveId" clId="{312DF0FA-A787-44E3-880D-1D8795DC89DE}" dt="2022-09-29T16:48:09.644" v="253" actId="478"/>
          <ac:graphicFrameMkLst>
            <pc:docMk/>
            <pc:sldMk cId="2002329630" sldId="257"/>
            <ac:graphicFrameMk id="8" creationId="{C9F399B3-3E10-C777-1F21-4B05B7029EA2}"/>
          </ac:graphicFrameMkLst>
        </pc:graphicFrameChg>
        <pc:graphicFrameChg chg="add del mod modGraphic">
          <ac:chgData name="Neff Canul cruz" userId="779b1ae892bd153c" providerId="LiveId" clId="{312DF0FA-A787-44E3-880D-1D8795DC89DE}" dt="2022-09-29T16:47:53.838" v="252" actId="478"/>
          <ac:graphicFrameMkLst>
            <pc:docMk/>
            <pc:sldMk cId="2002329630" sldId="257"/>
            <ac:graphicFrameMk id="9" creationId="{17DB34DE-95B3-60E1-6340-FC5401B3BA8A}"/>
          </ac:graphicFrameMkLst>
        </pc:graphicFrameChg>
        <pc:graphicFrameChg chg="add mod modGraphic">
          <ac:chgData name="Neff Canul cruz" userId="779b1ae892bd153c" providerId="LiveId" clId="{312DF0FA-A787-44E3-880D-1D8795DC89DE}" dt="2022-09-29T17:00:12.020" v="1472" actId="1076"/>
          <ac:graphicFrameMkLst>
            <pc:docMk/>
            <pc:sldMk cId="2002329630" sldId="257"/>
            <ac:graphicFrameMk id="10" creationId="{3AEDAF5C-EB2C-E628-14A9-34950DEFB025}"/>
          </ac:graphicFrameMkLst>
        </pc:graphicFrameChg>
      </pc:sldChg>
      <pc:sldChg chg="addSp delSp modSp mod">
        <pc:chgData name="Neff Canul cruz" userId="779b1ae892bd153c" providerId="LiveId" clId="{312DF0FA-A787-44E3-880D-1D8795DC89DE}" dt="2022-09-29T17:00:26.628" v="1476" actId="1076"/>
        <pc:sldMkLst>
          <pc:docMk/>
          <pc:sldMk cId="40778890" sldId="258"/>
        </pc:sldMkLst>
        <pc:spChg chg="del">
          <ac:chgData name="Neff Canul cruz" userId="779b1ae892bd153c" providerId="LiveId" clId="{312DF0FA-A787-44E3-880D-1D8795DC89DE}" dt="2022-09-29T15:54:32.841" v="11"/>
          <ac:spMkLst>
            <pc:docMk/>
            <pc:sldMk cId="40778890" sldId="258"/>
            <ac:spMk id="3" creationId="{531901B9-A327-7638-015E-9024E986C6FE}"/>
          </ac:spMkLst>
        </pc:spChg>
        <pc:spChg chg="add mod">
          <ac:chgData name="Neff Canul cruz" userId="779b1ae892bd153c" providerId="LiveId" clId="{312DF0FA-A787-44E3-880D-1D8795DC89DE}" dt="2022-09-29T16:58:42.516" v="1382" actId="1076"/>
          <ac:spMkLst>
            <pc:docMk/>
            <pc:sldMk cId="40778890" sldId="258"/>
            <ac:spMk id="6" creationId="{1EC90990-7730-A02A-DA41-C4C14C7AEC8B}"/>
          </ac:spMkLst>
        </pc:spChg>
        <pc:graphicFrameChg chg="add mod">
          <ac:chgData name="Neff Canul cruz" userId="779b1ae892bd153c" providerId="LiveId" clId="{312DF0FA-A787-44E3-880D-1D8795DC89DE}" dt="2022-09-29T17:00:26.628" v="1476" actId="1076"/>
          <ac:graphicFrameMkLst>
            <pc:docMk/>
            <pc:sldMk cId="40778890" sldId="258"/>
            <ac:graphicFrameMk id="4" creationId="{7B530C88-D367-4E47-32B4-113A87EABA34}"/>
          </ac:graphicFrameMkLst>
        </pc:graphicFrameChg>
        <pc:graphicFrameChg chg="add mod modGraphic">
          <ac:chgData name="Neff Canul cruz" userId="779b1ae892bd153c" providerId="LiveId" clId="{312DF0FA-A787-44E3-880D-1D8795DC89DE}" dt="2022-09-29T17:00:24.140" v="1475" actId="1076"/>
          <ac:graphicFrameMkLst>
            <pc:docMk/>
            <pc:sldMk cId="40778890" sldId="258"/>
            <ac:graphicFrameMk id="5" creationId="{96BFE5C5-BD79-BE8E-F30E-908C5B373F14}"/>
          </ac:graphicFrameMkLst>
        </pc:graphicFrameChg>
      </pc:sldChg>
      <pc:sldChg chg="addSp delSp modSp mod">
        <pc:chgData name="Neff Canul cruz" userId="779b1ae892bd153c" providerId="LiveId" clId="{312DF0FA-A787-44E3-880D-1D8795DC89DE}" dt="2022-09-29T17:21:36.202" v="1484" actId="27918"/>
        <pc:sldMkLst>
          <pc:docMk/>
          <pc:sldMk cId="3778793876" sldId="259"/>
        </pc:sldMkLst>
        <pc:spChg chg="del">
          <ac:chgData name="Neff Canul cruz" userId="779b1ae892bd153c" providerId="LiveId" clId="{312DF0FA-A787-44E3-880D-1D8795DC89DE}" dt="2022-09-29T16:00:24.511" v="19"/>
          <ac:spMkLst>
            <pc:docMk/>
            <pc:sldMk cId="3778793876" sldId="259"/>
            <ac:spMk id="3" creationId="{8716EC64-C20E-BDCA-2C9F-8A90A06D7226}"/>
          </ac:spMkLst>
        </pc:spChg>
        <pc:spChg chg="add mod">
          <ac:chgData name="Neff Canul cruz" userId="779b1ae892bd153c" providerId="LiveId" clId="{312DF0FA-A787-44E3-880D-1D8795DC89DE}" dt="2022-09-29T17:01:41.301" v="1483" actId="14100"/>
          <ac:spMkLst>
            <pc:docMk/>
            <pc:sldMk cId="3778793876" sldId="259"/>
            <ac:spMk id="5" creationId="{1F9AB89F-5713-D62C-1B33-EBF32CA6B093}"/>
          </ac:spMkLst>
        </pc:spChg>
        <pc:graphicFrameChg chg="add mod">
          <ac:chgData name="Neff Canul cruz" userId="779b1ae892bd153c" providerId="LiveId" clId="{312DF0FA-A787-44E3-880D-1D8795DC89DE}" dt="2022-09-29T17:00:43.412" v="1477" actId="14100"/>
          <ac:graphicFrameMkLst>
            <pc:docMk/>
            <pc:sldMk cId="3778793876" sldId="259"/>
            <ac:graphicFrameMk id="4" creationId="{01E8D292-B5C8-6BCE-AAD8-3E906C39296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DD3FE-9F67-44DB-96FD-83683ADA481F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225D09-5903-4CD1-9FD3-F563E170C08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9388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225D09-5903-4CD1-9FD3-F563E170C08D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6725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05E7FC-6780-7985-271B-57927A80A4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8750" y="1504949"/>
            <a:ext cx="9144000" cy="19097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CEE4563-00C6-A546-4425-481827EB9C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8750" y="34877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  <a:endParaRPr lang="es-MX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A0D8CC-273A-E59E-2A8E-8395F32D7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01E7-5993-4D37-A73B-37DAED8AED7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906ADD-28C5-5E2C-32D8-730C487D8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AB7A22-F9A5-08DA-2A50-E703A7871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801B-720F-46E9-B671-D0A11A30E7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7095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2DB74C-31DF-C180-3AA0-D661AD2A7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0AD5E61-7568-B81F-9F8F-FC83CA371A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5023F4-C2A1-49E1-1F1F-5BB93D77E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01E7-5993-4D37-A73B-37DAED8AED7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541A6C-A5FE-62DA-441C-EF2E34782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FF5EA3-54A2-D6BB-E04F-1AD12C3AD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801B-720F-46E9-B671-D0A11A30E7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291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FB7FA4-B5A9-C2F8-61B4-A0EFA1FE1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628900" cy="465296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BBA7BE1-E251-4ACB-F183-3408566E23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4B197E-AEC8-8E2E-7415-5FFEE806E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01E7-5993-4D37-A73B-37DAED8AED7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D5F850-F654-59C4-D369-DD0A4388D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DB31CD-5D32-5944-EFD9-5431FF0B2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801B-720F-46E9-B671-D0A11A30E7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777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E654E0-7426-0B23-51C2-9875ED8E3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ED5C72-2F91-E772-059C-17C7BB0DE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E10B4E-C45C-5C3C-5006-C99744279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01E7-5993-4D37-A73B-37DAED8AED7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64595C-8ED4-4CC1-19FB-0845F0A12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852444-F344-5B42-7ED2-8AEDD37FC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801B-720F-46E9-B671-D0A11A30E7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6241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EB3A9D-506A-C343-EF07-52870C3B8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1719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BAA5FD-BCB9-3A98-F1D3-79E685078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53218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111FC1-6038-D4D0-6EC9-1033AB9F5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01E7-5993-4D37-A73B-37DAED8AED7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749868-8494-67B1-ECD9-5AE8089C0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E54EE5-F786-E4C5-059A-92F3D5A46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801B-720F-46E9-B671-D0A11A30E7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95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03E49E-FCE7-6C8A-807C-9462F96E9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7F8270-56FD-D4D9-CB71-D29042D026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E2C39CD-698D-2445-5A6C-167A2511F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B61F85-6729-323A-892F-B33D217C4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01E7-5993-4D37-A73B-37DAED8AED7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000CE9-42AD-7E56-EE67-A2223D37B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4F6DFB-AF16-BC97-D1EC-CCBB2EEEB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801B-720F-46E9-B671-D0A11A30E7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8350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EB5ED5-5B1F-7B96-EA1E-F48535244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794226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0F6524-6FDF-AE3E-5110-268D55CED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62DD3C-36DF-F395-0BCF-3C9E0E134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7259172-7897-4B3E-64D1-2C50948CDF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40FC216-AE03-06EF-8B4B-0E040AF38B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9523782-1D38-91DD-E5B8-394F6333C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01E7-5993-4D37-A73B-37DAED8AED7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73E8AC2-C8FC-9DEB-F1CD-7C16F0AA5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65134BF-7A37-5890-4CB6-49D8AFDDA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801B-720F-46E9-B671-D0A11A30E7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9343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637636-84D9-794D-2A03-F7D05D1EA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3272D7F-4AAA-49D5-F1C6-023C2128E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01E7-5993-4D37-A73B-37DAED8AED7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85F46B0-031A-9929-002A-B96DC5EF5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94F6AC2-331B-189A-A0D4-89F7369DF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801B-720F-46E9-B671-D0A11A30E7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5843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5D3ADC3-33C9-966B-F14D-06C4DD247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01E7-5993-4D37-A73B-37DAED8AED7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2449938-AED5-CD60-DE84-CE9FDBFF3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2535966-048B-DEA1-3526-B3C992180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801B-720F-46E9-B671-D0A11A30E7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70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CC93C6-0576-7792-1D34-EE0D6705D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323776-7104-B294-C6E5-986FCCB25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43050"/>
            <a:ext cx="6172200" cy="4318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FDF2D17-09E7-0EBB-A22C-117F4EA427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00FCF6-909D-FC31-3098-0FE87F8CF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01E7-5993-4D37-A73B-37DAED8AED7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9538E-F2D4-C9EC-A4B4-43E81F0DD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87A83B-9AF5-DB7E-ED73-6BB499DBF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801B-720F-46E9-B671-D0A11A30E7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308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E01C87-1C64-3535-75AA-7467AD199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2D67245-5389-1396-B420-930B67ACD1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76400"/>
            <a:ext cx="6172200" cy="41846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FE9EB5C-4DE2-E600-EC2E-124E407B1C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7FB94A-B6F5-D9BE-A0C5-EE294029C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01E7-5993-4D37-A73B-37DAED8AED7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F71FA4-9458-9337-6B95-E970281B7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AC48F0-565C-59B3-1B87-4B54A8746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2801B-720F-46E9-B671-D0A11A30E7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4892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607;p1">
            <a:extLst>
              <a:ext uri="{FF2B5EF4-FFF2-40B4-BE49-F238E27FC236}">
                <a16:creationId xmlns:a16="http://schemas.microsoft.com/office/drawing/2014/main" id="{FA293AB4-7DAB-6FEE-F1C9-A19001F6C916}"/>
              </a:ext>
            </a:extLst>
          </p:cNvPr>
          <p:cNvGrpSpPr/>
          <p:nvPr userDrawn="1"/>
        </p:nvGrpSpPr>
        <p:grpSpPr>
          <a:xfrm>
            <a:off x="0" y="66675"/>
            <a:ext cx="12192000" cy="6791325"/>
            <a:chOff x="0" y="144512"/>
            <a:chExt cx="12192000" cy="6713488"/>
          </a:xfrm>
        </p:grpSpPr>
        <p:pic>
          <p:nvPicPr>
            <p:cNvPr id="9" name="Google Shape;609;p1">
              <a:extLst>
                <a:ext uri="{FF2B5EF4-FFF2-40B4-BE49-F238E27FC236}">
                  <a16:creationId xmlns:a16="http://schemas.microsoft.com/office/drawing/2014/main" id="{EF99AB4F-2C22-F62B-A72C-3FC5F776EF0B}"/>
                </a:ext>
              </a:extLst>
            </p:cNvPr>
            <p:cNvPicPr preferRelativeResize="0"/>
            <p:nvPr userDrawn="1"/>
          </p:nvPicPr>
          <p:blipFill rotWithShape="1">
            <a:blip r:embed="rId13">
              <a:alphaModFix/>
            </a:blip>
            <a:srcRect/>
            <a:stretch/>
          </p:blipFill>
          <p:spPr>
            <a:xfrm>
              <a:off x="52388" y="144512"/>
              <a:ext cx="12087225" cy="15335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Google Shape;608;p1">
              <a:extLst>
                <a:ext uri="{FF2B5EF4-FFF2-40B4-BE49-F238E27FC236}">
                  <a16:creationId xmlns:a16="http://schemas.microsoft.com/office/drawing/2014/main" id="{91EBB8E6-A2A5-B354-866F-98E3A28DB334}"/>
                </a:ext>
              </a:extLst>
            </p:cNvPr>
            <p:cNvPicPr preferRelativeResize="0"/>
            <p:nvPr/>
          </p:nvPicPr>
          <p:blipFill rotWithShape="1">
            <a:blip r:embed="rId14">
              <a:alphaModFix/>
            </a:blip>
            <a:srcRect/>
            <a:stretch/>
          </p:blipFill>
          <p:spPr>
            <a:xfrm>
              <a:off x="0" y="2627572"/>
              <a:ext cx="12192000" cy="423042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A8CE088-6970-ABA3-9349-F1459D624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292417"/>
            <a:ext cx="49911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/>
              <a:t>Haga clic para modificar el estilo de título del patrón</a:t>
            </a:r>
            <a:endParaRPr lang="es-MX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886235-8A14-55F9-E986-9FE3493BCE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MX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DB75CE-B879-72E5-F59E-AB5089DD7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F01E7-5993-4D37-A73B-37DAED8AED75}" type="datetimeFigureOut">
              <a:rPr lang="es-MX" smtClean="0"/>
              <a:t>08/01/2025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3E2BB0D-512B-82D3-59BB-ADD74EBAD0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551B4B-F800-10A2-98CD-14A8EDD4E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2801B-720F-46E9-B671-D0A11A30E7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237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Montserrat" panose="000005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4F4652-4918-8115-26DC-BCB926F5B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8383" y="1349116"/>
            <a:ext cx="9995233" cy="2944823"/>
          </a:xfrm>
        </p:spPr>
        <p:txBody>
          <a:bodyPr/>
          <a:lstStyle/>
          <a:p>
            <a:r>
              <a:rPr lang="es-ES" sz="3600" dirty="0">
                <a:latin typeface="Montserrat Medium" panose="00000600000000000000" pitchFamily="2" charset="0"/>
              </a:rPr>
              <a:t>Comité Estatal de Información Estadística y Geográfica del Estado de Quintana Roo</a:t>
            </a:r>
            <a:br>
              <a:rPr lang="es-ES" sz="3600" dirty="0">
                <a:latin typeface="Montserrat Medium" panose="00000600000000000000" pitchFamily="2" charset="0"/>
              </a:rPr>
            </a:br>
            <a:r>
              <a:rPr lang="es-ES" sz="3600" dirty="0">
                <a:latin typeface="Montserrat Medium" panose="00000600000000000000" pitchFamily="2" charset="0"/>
              </a:rPr>
              <a:t> (CEIEGEQROO) </a:t>
            </a:r>
            <a:br>
              <a:rPr lang="es-ES" sz="2000" dirty="0">
                <a:latin typeface="Montserrat Medium" panose="00000600000000000000" pitchFamily="2" charset="0"/>
              </a:rPr>
            </a:br>
            <a:br>
              <a:rPr lang="es-ES" sz="3600" dirty="0">
                <a:latin typeface="Montserrat Medium" panose="00000600000000000000" pitchFamily="2" charset="0"/>
              </a:rPr>
            </a:br>
            <a:r>
              <a:rPr lang="es-ES" sz="3600" dirty="0">
                <a:latin typeface="Montserrat Medium" panose="00000600000000000000" pitchFamily="2" charset="0"/>
              </a:rPr>
              <a:t>	Segunda Sesión Ordinaria 2024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2270EF9-B4A3-BB5E-AA7C-C753F0C28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513373"/>
            <a:ext cx="9144000" cy="1655762"/>
          </a:xfrm>
        </p:spPr>
        <p:txBody>
          <a:bodyPr/>
          <a:lstStyle/>
          <a:p>
            <a:r>
              <a:rPr lang="es-MX" dirty="0"/>
              <a:t>Subsecretaría de Análisis Económico y Finanzas Públicas</a:t>
            </a:r>
          </a:p>
        </p:txBody>
      </p:sp>
    </p:spTree>
    <p:extLst>
      <p:ext uri="{BB962C8B-B14F-4D97-AF65-F5344CB8AC3E}">
        <p14:creationId xmlns:p14="http://schemas.microsoft.com/office/powerpoint/2010/main" val="3534335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872FC-912A-764D-4972-06769447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604910"/>
            <a:ext cx="4991100" cy="534573"/>
          </a:xfrm>
        </p:spPr>
        <p:txBody>
          <a:bodyPr/>
          <a:lstStyle/>
          <a:p>
            <a:r>
              <a:rPr lang="es-MX" b="1" dirty="0"/>
              <a:t>PAT 2025</a:t>
            </a:r>
          </a:p>
        </p:txBody>
      </p:sp>
      <p:graphicFrame>
        <p:nvGraphicFramePr>
          <p:cNvPr id="16" name="Marcador de contenido 15">
            <a:extLst>
              <a:ext uri="{FF2B5EF4-FFF2-40B4-BE49-F238E27FC236}">
                <a16:creationId xmlns:a16="http://schemas.microsoft.com/office/drawing/2014/main" id="{2FA85500-955E-B9C7-706F-11045E4469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719982"/>
              </p:ext>
            </p:extLst>
          </p:nvPr>
        </p:nvGraphicFramePr>
        <p:xfrm>
          <a:off x="685800" y="1639660"/>
          <a:ext cx="10820400" cy="40934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56893">
                  <a:extLst>
                    <a:ext uri="{9D8B030D-6E8A-4147-A177-3AD203B41FA5}">
                      <a16:colId xmlns:a16="http://schemas.microsoft.com/office/drawing/2014/main" val="3054303987"/>
                    </a:ext>
                  </a:extLst>
                </a:gridCol>
                <a:gridCol w="5417064">
                  <a:extLst>
                    <a:ext uri="{9D8B030D-6E8A-4147-A177-3AD203B41FA5}">
                      <a16:colId xmlns:a16="http://schemas.microsoft.com/office/drawing/2014/main" val="1130794719"/>
                    </a:ext>
                  </a:extLst>
                </a:gridCol>
                <a:gridCol w="2946443">
                  <a:extLst>
                    <a:ext uri="{9D8B030D-6E8A-4147-A177-3AD203B41FA5}">
                      <a16:colId xmlns:a16="http://schemas.microsoft.com/office/drawing/2014/main" val="126332705"/>
                    </a:ext>
                  </a:extLst>
                </a:gridCol>
              </a:tblGrid>
              <a:tr h="305254">
                <a:tc>
                  <a:txBody>
                    <a:bodyPr/>
                    <a:lstStyle/>
                    <a:p>
                      <a:pPr marL="180000" lvl="1" algn="ctr" fontAlgn="ctr"/>
                      <a:r>
                        <a:rPr lang="es-MX" sz="1300" b="1" u="none" strike="noStrike" dirty="0">
                          <a:effectLst/>
                          <a:latin typeface="Montserrat" panose="00000500000000000000" pitchFamily="2" charset="0"/>
                        </a:rPr>
                        <a:t>RESPONSABLE</a:t>
                      </a:r>
                      <a:endParaRPr lang="es-MX" sz="13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ctr" fontAlgn="ctr"/>
                      <a:r>
                        <a:rPr lang="es-MX" sz="1300" b="1" u="none" strike="noStrike" dirty="0">
                          <a:effectLst/>
                          <a:latin typeface="Montserrat" panose="00000500000000000000" pitchFamily="2" charset="0"/>
                        </a:rPr>
                        <a:t>ACTIVIDAD</a:t>
                      </a:r>
                      <a:endParaRPr lang="es-MX" sz="13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ctr" fontAlgn="ctr"/>
                      <a:r>
                        <a:rPr lang="es-MX" sz="1300" b="1" u="none" strike="noStrike" dirty="0">
                          <a:effectLst/>
                          <a:latin typeface="Montserrat" panose="00000500000000000000" pitchFamily="2" charset="0"/>
                        </a:rPr>
                        <a:t>ENTREGABLES</a:t>
                      </a:r>
                      <a:endParaRPr lang="es-MX" sz="13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467344"/>
                  </a:ext>
                </a:extLst>
              </a:tr>
              <a:tr h="464457"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Secretaría de Finanzas y Planeación/INEGI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Integración de la información del proyecto estadístico “México en Cifras”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Publicación de tabulados en la página del INEGI.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02708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Secretaría de Finanzas y Planeación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Cuestionarios de las Estadísticas de Finanzas Públicas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Cuestionarios de Finanzas Públicas remitidos al INEGI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2661699"/>
                  </a:ext>
                </a:extLst>
              </a:tr>
              <a:tr h="348343"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Secretaría de Salud. 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Actualización del Diagnóstico Estatal de Salud 2017 – 2024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Documento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3573582"/>
                  </a:ext>
                </a:extLst>
              </a:tr>
              <a:tr h="537029"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Administración Portuaria Integral de Quintana Roo 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Registro Estatal de Información Estadística Portuaria a cargo de la APIQROO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Anuario Estadístico de los Puertos de México 2025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4065993"/>
                  </a:ext>
                </a:extLst>
              </a:tr>
              <a:tr h="769257"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INEGI / Integrantes del Comité 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Difusión la información del SNIEG para su uso en el diseño y ejecución de políticas públicas y toma de decisiones, así como la gestión de proyectos </a:t>
                      </a:r>
                      <a:r>
                        <a:rPr lang="es-MX" sz="1300" u="none" strike="noStrike" dirty="0" err="1">
                          <a:effectLst/>
                          <a:latin typeface="Montserrat" panose="00000500000000000000" pitchFamily="2" charset="0"/>
                        </a:rPr>
                        <a:t>parael</a:t>
                      </a:r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 desarrollo del Estado.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Acciones de difusión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6567445"/>
                  </a:ext>
                </a:extLst>
              </a:tr>
              <a:tr h="537029"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Secretaría de Finanzas y Planeación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Fortalecer la difusión del Centro Estatal de Información Estadística y Geográfica del Estado de Quintana Roo.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Actividades de difusión en portal Web.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6524" marR="6524" marT="652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1464877"/>
                  </a:ext>
                </a:extLst>
              </a:tr>
              <a:tr h="624114"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Secretaría de las Mujeres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Revitalización de la plataforma informática denominada “Sistema Estatal de Indicadores de Género, SEIGEN”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Actualización de Plataforma Informática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589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844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FC0EEB-BB60-CD80-A867-CCE0CCBE7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6BCBA4-3AD4-193D-4575-0996CC6B7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604910"/>
            <a:ext cx="4991100" cy="534573"/>
          </a:xfrm>
        </p:spPr>
        <p:txBody>
          <a:bodyPr/>
          <a:lstStyle/>
          <a:p>
            <a:r>
              <a:rPr lang="es-MX" b="1" dirty="0"/>
              <a:t>PAT 2025</a:t>
            </a:r>
          </a:p>
        </p:txBody>
      </p:sp>
      <p:graphicFrame>
        <p:nvGraphicFramePr>
          <p:cNvPr id="8" name="Marcador de contenido 7">
            <a:extLst>
              <a:ext uri="{FF2B5EF4-FFF2-40B4-BE49-F238E27FC236}">
                <a16:creationId xmlns:a16="http://schemas.microsoft.com/office/drawing/2014/main" id="{FE3DA1EA-77DB-DE64-D358-CC627B479C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170964"/>
              </p:ext>
            </p:extLst>
          </p:nvPr>
        </p:nvGraphicFramePr>
        <p:xfrm>
          <a:off x="628650" y="1657350"/>
          <a:ext cx="10877550" cy="4102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32108">
                  <a:extLst>
                    <a:ext uri="{9D8B030D-6E8A-4147-A177-3AD203B41FA5}">
                      <a16:colId xmlns:a16="http://schemas.microsoft.com/office/drawing/2014/main" val="3095320078"/>
                    </a:ext>
                  </a:extLst>
                </a:gridCol>
                <a:gridCol w="5645952">
                  <a:extLst>
                    <a:ext uri="{9D8B030D-6E8A-4147-A177-3AD203B41FA5}">
                      <a16:colId xmlns:a16="http://schemas.microsoft.com/office/drawing/2014/main" val="292267011"/>
                    </a:ext>
                  </a:extLst>
                </a:gridCol>
                <a:gridCol w="2899490">
                  <a:extLst>
                    <a:ext uri="{9D8B030D-6E8A-4147-A177-3AD203B41FA5}">
                      <a16:colId xmlns:a16="http://schemas.microsoft.com/office/drawing/2014/main" val="1174169093"/>
                    </a:ext>
                  </a:extLst>
                </a:gridCol>
              </a:tblGrid>
              <a:tr h="302079">
                <a:tc>
                  <a:txBody>
                    <a:bodyPr/>
                    <a:lstStyle/>
                    <a:p>
                      <a:pPr marL="180000" lvl="1" indent="0" algn="ctr" fontAlgn="ctr"/>
                      <a:r>
                        <a:rPr lang="es-MX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RESPONSABLE</a:t>
                      </a: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ctr" fontAlgn="ctr"/>
                      <a:r>
                        <a:rPr lang="es-MX" sz="1300" b="1" u="none" strike="noStrike">
                          <a:effectLst/>
                          <a:latin typeface="Montserrat" panose="00000500000000000000" pitchFamily="2" charset="0"/>
                        </a:rPr>
                        <a:t>ACTIVIDAD</a:t>
                      </a:r>
                      <a:endParaRPr lang="es-MX" sz="1300" b="1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ctr" fontAlgn="ctr"/>
                      <a:r>
                        <a:rPr lang="es-MX" sz="1300" b="1" u="none" strike="noStrike" dirty="0">
                          <a:effectLst/>
                          <a:latin typeface="Montserrat" panose="00000500000000000000" pitchFamily="2" charset="0"/>
                        </a:rPr>
                        <a:t>ENTREGABLES</a:t>
                      </a:r>
                      <a:endParaRPr lang="es-MX" sz="1300" b="1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031274"/>
                  </a:ext>
                </a:extLst>
              </a:tr>
              <a:tr h="667657"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Secretaría del Trabajo y Previsión Social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Diseñar el portal estadístico e informativo “</a:t>
                      </a:r>
                      <a:r>
                        <a:rPr lang="es-MX" sz="1300" u="none" strike="noStrike" dirty="0" err="1">
                          <a:effectLst/>
                          <a:latin typeface="Montserrat" panose="00000500000000000000" pitchFamily="2" charset="0"/>
                        </a:rPr>
                        <a:t>InfoLabQROO</a:t>
                      </a:r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”.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Portal Estadístico: https://styps.qroo.gob.mx/infolabqroo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0484311"/>
                  </a:ext>
                </a:extLst>
              </a:tr>
              <a:tr h="377371"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Agencia de Proyectos 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Visualizador Estatal de Datos de Aforo Vehicular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Visualizador web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533688"/>
                  </a:ext>
                </a:extLst>
              </a:tr>
              <a:tr h="832275"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Secretaría de Ecología y Medio Ambiente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Actualización de los mapas de cobertura de uso de suelo para el estado de Quintana Roo, conforme al Sistema de Monitoreo Reporte y Verificación, Medición-Evaluación (SMERVME).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Capa digital en servidor web cartográfico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0710798"/>
                  </a:ext>
                </a:extLst>
              </a:tr>
              <a:tr h="546582"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Secretaría de Ecología y Medio Ambiente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Base de datos geoespacial Programa de Arbolado Urbano en Quintana Roo.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Capa digital en servidor web cartográfico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0179711"/>
                  </a:ext>
                </a:extLst>
              </a:tr>
              <a:tr h="537029"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Secretaría de Ecología y Medio Ambiente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Base de datos geoespacial del registro de proyectos inscritos en el mercado voluntario de carbono.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>
                          <a:effectLst/>
                          <a:latin typeface="Montserrat" panose="00000500000000000000" pitchFamily="2" charset="0"/>
                        </a:rPr>
                        <a:t>Capa digital en servidor web cartográfico</a:t>
                      </a:r>
                      <a:endParaRPr lang="es-MX" sz="1300" b="0" i="0" u="none" strike="noStrike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770493"/>
                  </a:ext>
                </a:extLst>
              </a:tr>
              <a:tr h="839732"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INEGI / Unidades de estado con funciones estadísticas y/o geográficas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Registros Nacionales de Información Estadística y Geográfica a nivel estatal y municipal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000" lvl="1" indent="0" algn="l" fontAlgn="ctr"/>
                      <a:r>
                        <a:rPr lang="es-MX" sz="1300" u="none" strike="noStrike" dirty="0">
                          <a:effectLst/>
                          <a:latin typeface="Montserrat" panose="00000500000000000000" pitchFamily="2" charset="0"/>
                        </a:rPr>
                        <a:t>Cuestionarios y cédulas de registro</a:t>
                      </a:r>
                      <a:endParaRPr lang="es-MX" sz="1300" b="0" i="0" u="none" strike="noStrike" dirty="0">
                        <a:solidFill>
                          <a:srgbClr val="000000"/>
                        </a:solidFill>
                        <a:effectLst/>
                        <a:latin typeface="Montserrat" panose="00000500000000000000" pitchFamily="2" charset="0"/>
                      </a:endParaRPr>
                    </a:p>
                  </a:txBody>
                  <a:tcPr marL="5557" marR="5557" marT="555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7577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196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93583E-39A4-52DA-6CEA-01D2CC86C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9535" y="1755287"/>
            <a:ext cx="7901061" cy="25916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800" dirty="0"/>
              <a:t>Acuerdo 3. Se da por aprobado el Programa Anual de Trabajo 2025. </a:t>
            </a:r>
          </a:p>
        </p:txBody>
      </p:sp>
    </p:spTree>
    <p:extLst>
      <p:ext uri="{BB962C8B-B14F-4D97-AF65-F5344CB8AC3E}">
        <p14:creationId xmlns:p14="http://schemas.microsoft.com/office/powerpoint/2010/main" val="3726250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872FC-912A-764D-4972-06769447E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604910"/>
            <a:ext cx="4991100" cy="534573"/>
          </a:xfrm>
        </p:spPr>
        <p:txBody>
          <a:bodyPr/>
          <a:lstStyle/>
          <a:p>
            <a:pPr algn="ctr"/>
            <a:r>
              <a:rPr lang="es-MX" dirty="0"/>
              <a:t>Calendario de Sesiones 2025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3592FA3B-8C2C-8E2C-D31F-678F8FDFB9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9154120"/>
              </p:ext>
            </p:extLst>
          </p:nvPr>
        </p:nvGraphicFramePr>
        <p:xfrm>
          <a:off x="2930013" y="2192594"/>
          <a:ext cx="8595237" cy="22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6238">
                  <a:extLst>
                    <a:ext uri="{9D8B030D-6E8A-4147-A177-3AD203B41FA5}">
                      <a16:colId xmlns:a16="http://schemas.microsoft.com/office/drawing/2014/main" val="431215643"/>
                    </a:ext>
                  </a:extLst>
                </a:gridCol>
                <a:gridCol w="4298999">
                  <a:extLst>
                    <a:ext uri="{9D8B030D-6E8A-4147-A177-3AD203B41FA5}">
                      <a16:colId xmlns:a16="http://schemas.microsoft.com/office/drawing/2014/main" val="3511438799"/>
                    </a:ext>
                  </a:extLst>
                </a:gridCol>
              </a:tblGrid>
              <a:tr h="62198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400" dirty="0">
                          <a:effectLst/>
                          <a:latin typeface="Montserrat" panose="00000500000000000000" pitchFamily="2" charset="0"/>
                        </a:rPr>
                        <a:t>Calendario de Sesiones 2025</a:t>
                      </a:r>
                      <a:endParaRPr lang="es-MX" sz="2800" dirty="0"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993226"/>
                  </a:ext>
                </a:extLst>
              </a:tr>
              <a:tr h="621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400" dirty="0">
                          <a:effectLst/>
                          <a:latin typeface="Montserrat" panose="00000500000000000000" pitchFamily="2" charset="0"/>
                        </a:rPr>
                        <a:t>Primera Sesión Ordinaria</a:t>
                      </a:r>
                      <a:endParaRPr lang="es-MX" sz="2800" dirty="0"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400" dirty="0">
                          <a:effectLst/>
                          <a:latin typeface="Montserrat" panose="00000500000000000000" pitchFamily="2" charset="0"/>
                        </a:rPr>
                        <a:t>17 de abril de 2025</a:t>
                      </a:r>
                      <a:endParaRPr lang="es-MX" sz="2800" dirty="0"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2031961"/>
                  </a:ext>
                </a:extLst>
              </a:tr>
              <a:tr h="988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400" dirty="0">
                          <a:effectLst/>
                          <a:latin typeface="Montserrat" panose="00000500000000000000" pitchFamily="2" charset="0"/>
                        </a:rPr>
                        <a:t>Segunda Sesión Ordinaria</a:t>
                      </a:r>
                      <a:endParaRPr lang="es-MX" sz="2800" dirty="0"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400" dirty="0">
                          <a:effectLst/>
                          <a:latin typeface="Montserrat" panose="00000500000000000000" pitchFamily="2" charset="0"/>
                        </a:rPr>
                        <a:t>13 de noviembre de 2025</a:t>
                      </a:r>
                      <a:endParaRPr lang="es-MX" sz="2800" dirty="0">
                        <a:effectLst/>
                        <a:latin typeface="Montserrat" panose="00000500000000000000" pitchFamily="2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4883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9984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93583E-39A4-52DA-6CEA-01D2CC86C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9535" y="1755287"/>
            <a:ext cx="7901061" cy="25916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4800" dirty="0"/>
              <a:t>Acuerdo 4. Se da por aprobado el calendario de sesiones para 2025. </a:t>
            </a:r>
          </a:p>
        </p:txBody>
      </p:sp>
    </p:spTree>
    <p:extLst>
      <p:ext uri="{BB962C8B-B14F-4D97-AF65-F5344CB8AC3E}">
        <p14:creationId xmlns:p14="http://schemas.microsoft.com/office/powerpoint/2010/main" val="1553612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E1C727-54F3-35A8-ED52-DA1CFDE91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E77B811-A587-5704-5A75-E21CC52D7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8750" y="1785260"/>
            <a:ext cx="9144000" cy="961798"/>
          </a:xfrm>
        </p:spPr>
        <p:txBody>
          <a:bodyPr/>
          <a:lstStyle/>
          <a:p>
            <a:r>
              <a:rPr lang="es-MX" sz="5400" dirty="0"/>
              <a:t>5. Tema INEGI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0D459D5D-3C53-6871-B2DE-5DA77AEFC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207" y="2892653"/>
            <a:ext cx="9689193" cy="2114776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2800" b="1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Mtro. Carlos Antonio Caporal López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2800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Subdirector Estatal de Informática y Promoción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2800" b="1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Dr. José Manuel </a:t>
            </a:r>
            <a:r>
              <a:rPr lang="es-MX" sz="2800" b="1" dirty="0" err="1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Riveroll</a:t>
            </a:r>
            <a:r>
              <a:rPr lang="es-MX" sz="2800" b="1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 Hoy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MX" sz="2800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 Jefe del Departamento de Comité Estatal</a:t>
            </a:r>
          </a:p>
        </p:txBody>
      </p:sp>
    </p:spTree>
    <p:extLst>
      <p:ext uri="{BB962C8B-B14F-4D97-AF65-F5344CB8AC3E}">
        <p14:creationId xmlns:p14="http://schemas.microsoft.com/office/powerpoint/2010/main" val="2442383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C3ECB11-6A5D-104A-FAED-C7615E9E00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6. Asuntos Generales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7D9EC3E2-3137-B5C8-39B6-499CA0DEDA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800" b="1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Lic. Jesús Rolando Barrera Chuc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800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Director de Información Estadística y Análisis Económico  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402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C3ECB11-6A5D-104A-FAED-C7615E9E00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7. Lectura de los acuerdos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7D9EC3E2-3137-B5C8-39B6-499CA0DEDA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800" b="1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Lic. Jesús Rolando Barrera Chuc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800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Director de Información Estadística y Análisis Económico  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121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9CAF6-BE36-C2CB-D87E-35928D4BF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Acuerdos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A8804F-110A-3C94-C475-A5AC1C706E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0176" y="1543665"/>
            <a:ext cx="8936856" cy="4066721"/>
          </a:xfrm>
        </p:spPr>
        <p:txBody>
          <a:bodyPr>
            <a:normAutofit fontScale="62500" lnSpcReduction="20000"/>
          </a:bodyPr>
          <a:lstStyle/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s-MX" sz="3200" b="1" dirty="0">
                <a:effectLst/>
                <a:latin typeface="Montserrat" panose="00000500000000000000" pitchFamily="50" charset="0"/>
              </a:rPr>
              <a:t>Acuerdo 2SO/131224/01: </a:t>
            </a:r>
            <a:r>
              <a:rPr lang="es-MX" sz="3200" b="0" dirty="0">
                <a:effectLst/>
                <a:latin typeface="Montserrat" panose="00000500000000000000" pitchFamily="50" charset="0"/>
              </a:rPr>
              <a:t>Se aprueba el orden del día de la Segunda Sesión Ordinaria.</a:t>
            </a: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s-MX" sz="3200" b="1" dirty="0">
                <a:effectLst/>
                <a:latin typeface="Montserrat" panose="00000500000000000000" pitchFamily="50" charset="0"/>
              </a:rPr>
              <a:t>Acuerdo 2SO/131224/02: </a:t>
            </a:r>
            <a:r>
              <a:rPr lang="es-MX" sz="3200" b="0" dirty="0">
                <a:effectLst/>
                <a:latin typeface="Montserrat" panose="00000500000000000000" pitchFamily="50" charset="0"/>
              </a:rPr>
              <a:t>Se da por presentado el seguimiento de acuerdos de las sesiones anteriores</a:t>
            </a: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s-MX" sz="3200" b="1" dirty="0">
                <a:effectLst/>
                <a:latin typeface="Montserrat" panose="00000500000000000000" pitchFamily="50" charset="0"/>
              </a:rPr>
              <a:t>Acuerdo 2SO/131224/03: </a:t>
            </a:r>
            <a:r>
              <a:rPr lang="es-MX" sz="3200" b="0" dirty="0">
                <a:effectLst/>
                <a:latin typeface="Montserrat" panose="00000500000000000000" pitchFamily="50" charset="0"/>
              </a:rPr>
              <a:t>Se da por aprobado el Programa Anual de Trabajo 2025.</a:t>
            </a: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s-MX" sz="3200" b="1" dirty="0">
                <a:effectLst/>
                <a:latin typeface="Montserrat" panose="00000500000000000000" pitchFamily="50" charset="0"/>
              </a:rPr>
              <a:t>Acuerdo 2SO/131224/04</a:t>
            </a:r>
            <a:r>
              <a:rPr lang="es-MX" sz="3200" b="0" dirty="0">
                <a:effectLst/>
                <a:latin typeface="Montserrat" panose="00000500000000000000" pitchFamily="50" charset="0"/>
              </a:rPr>
              <a:t>: Se da por aprobado el Calendario de Sesiones 2025.</a:t>
            </a: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s-MX" sz="3200" b="1" dirty="0">
                <a:effectLst/>
                <a:latin typeface="Montserrat" panose="00000500000000000000" pitchFamily="50" charset="0"/>
              </a:rPr>
              <a:t>Acuerdo 2SO/131224/05: </a:t>
            </a:r>
            <a:r>
              <a:rPr lang="es-MX" sz="3200" b="0" dirty="0">
                <a:effectLst/>
                <a:latin typeface="Montserrat" panose="00000500000000000000" pitchFamily="50" charset="0"/>
              </a:rPr>
              <a:t>Se acuerda tener acercamiento con la Secretaría de Salud, solicitando su apoyo para facilitar la información necesaria del Sector Salud a la Secretaría de las Mujeres para el Atlas de Género.</a:t>
            </a: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r>
              <a:rPr lang="es-MX" sz="3200" b="1" dirty="0">
                <a:effectLst/>
                <a:latin typeface="Montserrat" panose="00000500000000000000" pitchFamily="50" charset="0"/>
              </a:rPr>
              <a:t>Acuerdo 2SO/131224/06</a:t>
            </a:r>
            <a:r>
              <a:rPr lang="es-MX" sz="3200" b="0" dirty="0">
                <a:effectLst/>
                <a:latin typeface="Montserrat" panose="00000500000000000000" pitchFamily="50" charset="0"/>
              </a:rPr>
              <a:t>: Se acuerda tener un acercamiento con la Secretaría de Salud para programar una capacitación en materia de cubos dinámicos.</a:t>
            </a:r>
          </a:p>
          <a:p>
            <a:pPr algn="just" rtl="0">
              <a:spcBef>
                <a:spcPts val="0"/>
              </a:spcBef>
              <a:spcAft>
                <a:spcPts val="1000"/>
              </a:spcAft>
            </a:pPr>
            <a:endParaRPr lang="es-MX" sz="3200" b="0" dirty="0">
              <a:effectLst/>
              <a:latin typeface="Montserrat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3856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C3ECB11-6A5D-104A-FAED-C7615E9E0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8098"/>
            <a:ext cx="9144000" cy="1909763"/>
          </a:xfrm>
        </p:spPr>
        <p:txBody>
          <a:bodyPr/>
          <a:lstStyle/>
          <a:p>
            <a:r>
              <a:rPr lang="es-MX" dirty="0"/>
              <a:t>8. Clausura de la sesión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7D9EC3E2-3137-B5C8-39B6-499CA0DED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90065"/>
            <a:ext cx="9144000" cy="1655762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800" b="1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Mtro. Jesús Ricardo Ayala Ramírez</a:t>
            </a:r>
            <a:r>
              <a:rPr lang="es-ES" sz="2800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, 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s-ES" sz="280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Subsecretario de Análisis Económico</a:t>
            </a:r>
          </a:p>
          <a:p>
            <a:r>
              <a:rPr lang="es-ES" sz="280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y Finanzas Públicas 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10835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C3ECB11-6A5D-104A-FAED-C7615E9E0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8071" y="1648918"/>
            <a:ext cx="5835858" cy="926345"/>
          </a:xfrm>
        </p:spPr>
        <p:txBody>
          <a:bodyPr/>
          <a:lstStyle/>
          <a:p>
            <a:r>
              <a:rPr lang="es-MX" dirty="0"/>
              <a:t>1. Bienvenida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7D9EC3E2-3137-B5C8-39B6-499CA0DED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53220"/>
            <a:ext cx="9144000" cy="1655762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800" b="1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Mtro. Jesús Ricardo Ayala Ramírez</a:t>
            </a:r>
            <a:r>
              <a:rPr lang="es-ES" sz="2800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, 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s-ES" sz="280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Subsecretario de Análisis Económico y Finanzas Públicas 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720688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C3ECB11-6A5D-104A-FAED-C7615E9E0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99017"/>
            <a:ext cx="9144000" cy="2139362"/>
          </a:xfrm>
        </p:spPr>
        <p:txBody>
          <a:bodyPr/>
          <a:lstStyle/>
          <a:p>
            <a:r>
              <a:rPr lang="es-MX" sz="4800" dirty="0"/>
              <a:t>9. Foto de la sesión</a:t>
            </a:r>
            <a:br>
              <a:rPr lang="es-MX" dirty="0"/>
            </a:br>
            <a:br>
              <a:rPr lang="es-MX" sz="2800" dirty="0"/>
            </a:br>
            <a:r>
              <a:rPr lang="es-MX" sz="2800" dirty="0"/>
              <a:t>Foto de los asistentes a la Segunda Sesión Ordinaria del CEIEGEQROO </a:t>
            </a:r>
            <a:endParaRPr lang="es-MX" dirty="0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7D9EC3E2-3137-B5C8-39B6-499CA0DED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1858"/>
            <a:ext cx="9144000" cy="1655762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Lic. Jesús Rolando Barrera Chuc</a:t>
            </a:r>
            <a:endParaRPr lang="es-MX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s-ES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Director de Información Estadística </a:t>
            </a:r>
          </a:p>
          <a:p>
            <a:r>
              <a:rPr lang="es-ES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y Análisis Económico 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741390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C3ECB11-6A5D-104A-FAED-C7615E9E0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51703"/>
            <a:ext cx="9144000" cy="1103312"/>
          </a:xfrm>
        </p:spPr>
        <p:txBody>
          <a:bodyPr/>
          <a:lstStyle/>
          <a:p>
            <a:r>
              <a:rPr lang="es-MX" sz="5200" dirty="0"/>
              <a:t>2. Lectura del orden del día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7D9EC3E2-3137-B5C8-39B6-499CA0DEDA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800" b="1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Lic. Jesús Rolando Barrera Chuc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s-ES" sz="280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Director de Información Estadística y Análisis Económico 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084632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032E59-6182-5994-44E2-D6045DADF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Orden del día</a:t>
            </a:r>
          </a:p>
        </p:txBody>
      </p:sp>
      <p:graphicFrame>
        <p:nvGraphicFramePr>
          <p:cNvPr id="13" name="Marcador de contenido 12">
            <a:extLst>
              <a:ext uri="{FF2B5EF4-FFF2-40B4-BE49-F238E27FC236}">
                <a16:creationId xmlns:a16="http://schemas.microsoft.com/office/drawing/2014/main" id="{2189780D-4F69-634D-5E22-A15D4EA73A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9217301"/>
              </p:ext>
            </p:extLst>
          </p:nvPr>
        </p:nvGraphicFramePr>
        <p:xfrm>
          <a:off x="2151679" y="1617980"/>
          <a:ext cx="8400204" cy="4777816"/>
        </p:xfrm>
        <a:graphic>
          <a:graphicData uri="http://schemas.openxmlformats.org/drawingml/2006/table">
            <a:tbl>
              <a:tblPr bandRow="1"/>
              <a:tblGrid>
                <a:gridCol w="431861">
                  <a:extLst>
                    <a:ext uri="{9D8B030D-6E8A-4147-A177-3AD203B41FA5}">
                      <a16:colId xmlns:a16="http://schemas.microsoft.com/office/drawing/2014/main" val="1807903965"/>
                    </a:ext>
                  </a:extLst>
                </a:gridCol>
                <a:gridCol w="2980727">
                  <a:extLst>
                    <a:ext uri="{9D8B030D-6E8A-4147-A177-3AD203B41FA5}">
                      <a16:colId xmlns:a16="http://schemas.microsoft.com/office/drawing/2014/main" val="2189211055"/>
                    </a:ext>
                  </a:extLst>
                </a:gridCol>
                <a:gridCol w="3971616">
                  <a:extLst>
                    <a:ext uri="{9D8B030D-6E8A-4147-A177-3AD203B41FA5}">
                      <a16:colId xmlns:a16="http://schemas.microsoft.com/office/drawing/2014/main" val="3066636528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704012223"/>
                    </a:ext>
                  </a:extLst>
                </a:gridCol>
              </a:tblGrid>
              <a:tr h="145388"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Aft>
                          <a:spcPts val="1000"/>
                        </a:spcAft>
                        <a:tabLst>
                          <a:tab pos="1321435" algn="ctr"/>
                        </a:tabLst>
                      </a:pPr>
                      <a:r>
                        <a:rPr lang="es-ES" sz="1000" b="1"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 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708025">
                        <a:lnSpc>
                          <a:spcPct val="90000"/>
                        </a:lnSpc>
                        <a:spcAft>
                          <a:spcPts val="1000"/>
                        </a:spcAft>
                        <a:tabLst>
                          <a:tab pos="1321435" algn="ctr"/>
                        </a:tabLs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Actividad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Participante</a:t>
                      </a:r>
                      <a:endParaRPr lang="es-MX" dirty="0"/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Tiempo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331417"/>
                  </a:ext>
                </a:extLst>
              </a:tr>
              <a:tr h="665504">
                <a:tc>
                  <a:txBody>
                    <a:bodyPr/>
                    <a:lstStyle/>
                    <a:p>
                      <a:pPr marL="0" marR="198755" lvl="0" indent="0">
                        <a:lnSpc>
                          <a:spcPct val="9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dirty="0"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1.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Bienvenida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9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Declaración del quórum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Noto Sans" panose="020B0502040504020204" pitchFamily="34" charset="0"/>
                        <a:cs typeface="Noto Sans" panose="020B0502040504020204" pitchFamily="34" charset="0"/>
                      </a:endParaRPr>
                    </a:p>
                    <a:p>
                      <a:pPr marL="342900" lvl="0" indent="-342900" algn="just">
                        <a:lnSpc>
                          <a:spcPct val="90000"/>
                        </a:lnSpc>
                        <a:spcAft>
                          <a:spcPts val="1000"/>
                        </a:spcAft>
                        <a:buFont typeface="Arial" panose="020B0604020202020204" pitchFamily="34" charset="0"/>
                        <a:buChar char="●"/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Exposición del objetivo de la reunión.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Noto Sans" panose="020B0502040504020204" pitchFamily="34" charset="0"/>
                        <a:cs typeface="Noto Sans" panose="020B050204050402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Mtro. Jesús Ricardo Ayala Ramírez</a:t>
                      </a: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, 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Subsecretario de Análisis Económico y Finanzas Públicas 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5 minutos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109183"/>
                  </a:ext>
                </a:extLst>
              </a:tr>
              <a:tr h="432896">
                <a:tc>
                  <a:txBody>
                    <a:bodyPr/>
                    <a:lstStyle/>
                    <a:p>
                      <a:pPr marL="0" marR="198755" lvl="0" indent="0">
                        <a:lnSpc>
                          <a:spcPct val="9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dirty="0"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</a:rPr>
                        <a:t>2.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 Lectura del orden del día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Lic. Jesús Rolando Barrera Chuc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Director de Información Estadística y Análisis Económico  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5 minutos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248292"/>
                  </a:ext>
                </a:extLst>
              </a:tr>
              <a:tr h="432896">
                <a:tc>
                  <a:txBody>
                    <a:bodyPr/>
                    <a:lstStyle/>
                    <a:p>
                      <a:pPr marL="0" marR="198755" lvl="0" indent="0">
                        <a:lnSpc>
                          <a:spcPct val="9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dirty="0"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3.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Seguimiento de acuerdos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b="1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Lic. Jesús Rolando Barrera Chuc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Director de Información Estadística y Análisis Económico  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5 minutos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935440"/>
                  </a:ext>
                </a:extLst>
              </a:tr>
              <a:tr h="432896">
                <a:tc>
                  <a:txBody>
                    <a:bodyPr/>
                    <a:lstStyle/>
                    <a:p>
                      <a:pPr marL="0" marR="198755" lvl="0" indent="0">
                        <a:lnSpc>
                          <a:spcPct val="9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dirty="0"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4.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Presentación del Programa Anual de Trabajo 2025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Lic. Jesús Rolando Barrera Chuc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Director de Información Estadística y Análisis Económico  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10 minutos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883878"/>
                  </a:ext>
                </a:extLst>
              </a:tr>
              <a:tr h="898113">
                <a:tc>
                  <a:txBody>
                    <a:bodyPr/>
                    <a:lstStyle/>
                    <a:p>
                      <a:pPr marL="0" marR="198755" lvl="0" indent="0">
                        <a:lnSpc>
                          <a:spcPct val="9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ES" sz="1000" dirty="0"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5.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Tema INEGI: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Presentación del sitio de intercambio del SNIEG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Mtro. Carlos Antonio Caporal López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Subdirector Estatal de Informática y Promoción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Dr. José Manuel Riveroll Hoy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 Jefe del Departamento de Comité Estatal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10 minutos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806515"/>
                  </a:ext>
                </a:extLst>
              </a:tr>
              <a:tr h="432896">
                <a:tc>
                  <a:txBody>
                    <a:bodyPr/>
                    <a:lstStyle/>
                    <a:p>
                      <a:pPr marL="0" marR="198755" lvl="0" indent="0">
                        <a:lnSpc>
                          <a:spcPct val="9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MX" sz="1000" dirty="0"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</a:rPr>
                        <a:t>6.</a:t>
                      </a: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Asuntos Generales: 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Lic. Jesús Rolando Barrera Chuc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Director de Información Estadística y Análisis Económico.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5 minutos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4514388"/>
                  </a:ext>
                </a:extLst>
              </a:tr>
              <a:tr h="432896">
                <a:tc>
                  <a:txBody>
                    <a:bodyPr/>
                    <a:lstStyle/>
                    <a:p>
                      <a:pPr marL="0" marR="198755" lvl="0" indent="0">
                        <a:lnSpc>
                          <a:spcPct val="9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MX" sz="1000" dirty="0"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</a:rPr>
                        <a:t>7.</a:t>
                      </a: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Lectura de los acuerdos.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Lic. Jesús Rolando Barrera Chuc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Director de Información Estadística y Análisis Económico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5 minutos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922509"/>
                  </a:ext>
                </a:extLst>
              </a:tr>
              <a:tr h="432896">
                <a:tc>
                  <a:txBody>
                    <a:bodyPr/>
                    <a:lstStyle/>
                    <a:p>
                      <a:pPr marL="0" marR="198755" lvl="0" indent="0">
                        <a:lnSpc>
                          <a:spcPct val="9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MX" sz="1000" dirty="0"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</a:rPr>
                        <a:t>8.</a:t>
                      </a: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Clausura de la sesión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Mtro. Jesús Ricardo Ayala Ramírez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Subsecretario de Análisis Económico y Finanzas Públicas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3 minutos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31919"/>
                  </a:ext>
                </a:extLst>
              </a:tr>
              <a:tr h="432896">
                <a:tc>
                  <a:txBody>
                    <a:bodyPr/>
                    <a:lstStyle/>
                    <a:p>
                      <a:pPr marL="0" marR="198755" lvl="0" indent="0">
                        <a:lnSpc>
                          <a:spcPct val="90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es-MX" sz="1000" dirty="0">
                          <a:effectLst/>
                          <a:latin typeface="Montserrat" panose="00000500000000000000" pitchFamily="2" charset="0"/>
                          <a:ea typeface="Calibri" panose="020F0502020204030204" pitchFamily="34" charset="0"/>
                        </a:rPr>
                        <a:t>9.</a:t>
                      </a: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Foto de los asistentes a la Sesión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b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Lic. Jesús Rolando Barrera Chuc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Director de Información Estadística y Análisis Económico</a:t>
                      </a:r>
                      <a:endParaRPr lang="es-MX" sz="100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1000"/>
                        </a:spcAft>
                      </a:pPr>
                      <a:r>
                        <a:rPr lang="es-ES" sz="1000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ea typeface="Montserrat" panose="00000500000000000000" pitchFamily="2" charset="0"/>
                          <a:cs typeface="Montserrat" panose="00000500000000000000" pitchFamily="2" charset="0"/>
                        </a:rPr>
                        <a:t>2 minutos</a:t>
                      </a:r>
                      <a:endParaRPr lang="es-MX" sz="1000" dirty="0">
                        <a:effectLst/>
                        <a:latin typeface="Montserrat" panose="00000500000000000000" pitchFamily="2" charset="0"/>
                        <a:ea typeface="Calibri" panose="020F0502020204030204" pitchFamily="34" charset="0"/>
                      </a:endParaRPr>
                    </a:p>
                  </a:txBody>
                  <a:tcPr marL="55770" marR="557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386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066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FC5FB2-C42A-DAF7-B335-658B7DC7B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122683"/>
            <a:ext cx="10515600" cy="1719262"/>
          </a:xfrm>
        </p:spPr>
        <p:txBody>
          <a:bodyPr/>
          <a:lstStyle/>
          <a:p>
            <a:pPr algn="ctr"/>
            <a:r>
              <a:rPr lang="es-MX" dirty="0"/>
              <a:t>Acuerdo 1. Se aprueba el orden del día. </a:t>
            </a:r>
          </a:p>
        </p:txBody>
      </p:sp>
    </p:spTree>
    <p:extLst>
      <p:ext uri="{BB962C8B-B14F-4D97-AF65-F5344CB8AC3E}">
        <p14:creationId xmlns:p14="http://schemas.microsoft.com/office/powerpoint/2010/main" val="1788378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C3ECB11-6A5D-104A-FAED-C7615E9E00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3. Seguimiento de acuerdos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7D9EC3E2-3137-B5C8-39B6-499CA0DEDA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800" b="1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Lic. Jesús Rolando Barrera Chuc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s-ES" sz="280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Director de Información Estadística y Análisis Económico 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3392473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F36BC3-2200-B3D2-CD7F-BC9E777FD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Acuerdos de las sesiones previas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588BF60-472A-BFAB-D63C-A3C35657C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2250" y="1427748"/>
            <a:ext cx="9245266" cy="415490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" sz="1800" b="1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Primera </a:t>
            </a:r>
            <a:r>
              <a:rPr lang="es-ES" sz="1800" b="1" dirty="0"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s-ES" sz="1800" b="1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esión Ordinaria 2024</a:t>
            </a:r>
          </a:p>
          <a:p>
            <a:pPr marL="228600" algn="just"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Acuerdo 1SO/070524/03.</a:t>
            </a:r>
            <a:r>
              <a:rPr lang="es-ES" sz="180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Se solicita al INEGI su apoyo para la generación de materiales de difusión del PROCAPACITA para su difusión a los integrantes del Comité, con la intención de fortalecer la capacitación de los servidores públicos que desarrollan actividades de estadística y geografía.</a:t>
            </a: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s-ES" sz="1800" b="1" dirty="0">
                <a:ea typeface="Calibri" panose="020F0502020204030204" pitchFamily="34" charset="0"/>
                <a:cs typeface="Arial" panose="020B0604020202020204" pitchFamily="34" charset="0"/>
              </a:rPr>
              <a:t>Primera Sesión Extraordinaria 2024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Acuerdo 1SE/280624/03. </a:t>
            </a:r>
            <a:r>
              <a:rPr lang="es-ES" sz="180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Los integrantes del Comité se comprometen a participar en la actualización del RNIEG conforme a las invitaciones que ha girado el INEGI.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</a:pPr>
            <a:endParaRPr lang="es-ES" sz="1800" dirty="0">
              <a:effectLst/>
              <a:latin typeface="Montserrat" panose="00000500000000000000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algn="just">
              <a:lnSpc>
                <a:spcPct val="115000"/>
              </a:lnSpc>
              <a:spcAft>
                <a:spcPts val="1000"/>
              </a:spcAft>
            </a:pP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1687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FC5FB2-C42A-DAF7-B335-658B7DC7B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sz="4800" dirty="0"/>
              <a:t>Acuerdo 2. Se da por presentado el seguimiento de acuerdos. </a:t>
            </a:r>
          </a:p>
        </p:txBody>
      </p:sp>
    </p:spTree>
    <p:extLst>
      <p:ext uri="{BB962C8B-B14F-4D97-AF65-F5344CB8AC3E}">
        <p14:creationId xmlns:p14="http://schemas.microsoft.com/office/powerpoint/2010/main" val="32282047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3C3ECB11-6A5D-104A-FAED-C7615E9E0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83979" y="2011710"/>
            <a:ext cx="9144000" cy="794084"/>
          </a:xfrm>
        </p:spPr>
        <p:txBody>
          <a:bodyPr/>
          <a:lstStyle/>
          <a:p>
            <a:r>
              <a:rPr lang="es-MX" sz="4000" dirty="0"/>
              <a:t>4. Presentación del Programa Anual de Trabajo 2025</a:t>
            </a:r>
            <a:endParaRPr lang="es-MX" sz="4800" dirty="0"/>
          </a:p>
        </p:txBody>
      </p:sp>
      <p:sp>
        <p:nvSpPr>
          <p:cNvPr id="7" name="Subtítulo 4">
            <a:extLst>
              <a:ext uri="{FF2B5EF4-FFF2-40B4-BE49-F238E27FC236}">
                <a16:creationId xmlns:a16="http://schemas.microsoft.com/office/drawing/2014/main" id="{4BEA8213-2146-89DE-2C8D-F588D2BCD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9190" y="3487738"/>
            <a:ext cx="9144000" cy="1655762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s-ES" sz="2800" b="1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Lic. Jesús Rolando Barrera Chuc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s-ES" sz="2800" dirty="0">
                <a:effectLst/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Director de Información Estadística y Análisis Económico 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6985751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Roj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1702</TotalTime>
  <Words>1101</Words>
  <Application>Microsoft Office PowerPoint</Application>
  <PresentationFormat>Panorámica</PresentationFormat>
  <Paragraphs>158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Montserrat</vt:lpstr>
      <vt:lpstr>Montserrat Medium</vt:lpstr>
      <vt:lpstr>Tema de Office</vt:lpstr>
      <vt:lpstr>Comité Estatal de Información Estadística y Geográfica del Estado de Quintana Roo  (CEIEGEQROO)    Segunda Sesión Ordinaria 2024</vt:lpstr>
      <vt:lpstr>1. Bienvenida</vt:lpstr>
      <vt:lpstr>2. Lectura del orden del día</vt:lpstr>
      <vt:lpstr>Orden del día</vt:lpstr>
      <vt:lpstr>Acuerdo 1. Se aprueba el orden del día. </vt:lpstr>
      <vt:lpstr>3. Seguimiento de acuerdos</vt:lpstr>
      <vt:lpstr>Acuerdos de las sesiones previas</vt:lpstr>
      <vt:lpstr>Acuerdo 2. Se da por presentado el seguimiento de acuerdos. </vt:lpstr>
      <vt:lpstr>4. Presentación del Programa Anual de Trabajo 2025</vt:lpstr>
      <vt:lpstr>PAT 2025</vt:lpstr>
      <vt:lpstr>PAT 2025</vt:lpstr>
      <vt:lpstr>Presentación de PowerPoint</vt:lpstr>
      <vt:lpstr>Calendario de Sesiones 2025</vt:lpstr>
      <vt:lpstr>Presentación de PowerPoint</vt:lpstr>
      <vt:lpstr>5. Tema INEGI</vt:lpstr>
      <vt:lpstr>6. Asuntos Generales</vt:lpstr>
      <vt:lpstr>7. Lectura de los acuerdos</vt:lpstr>
      <vt:lpstr>Acuerdos </vt:lpstr>
      <vt:lpstr>8. Clausura de la sesión</vt:lpstr>
      <vt:lpstr>9. Foto de la sesión  Foto de los asistentes a la Segunda Sesión Ordinaria del CEIEGEQROO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Adrián Isaías Tun González</dc:creator>
  <cp:lastModifiedBy>Wilma Alejandra Jimenez Maglah</cp:lastModifiedBy>
  <cp:revision>43</cp:revision>
  <cp:lastPrinted>2024-12-13T14:51:40Z</cp:lastPrinted>
  <dcterms:created xsi:type="dcterms:W3CDTF">2022-09-29T14:38:37Z</dcterms:created>
  <dcterms:modified xsi:type="dcterms:W3CDTF">2025-01-08T21:54:06Z</dcterms:modified>
</cp:coreProperties>
</file>